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790" r:id="rId2"/>
    <p:sldId id="3070" r:id="rId3"/>
    <p:sldId id="3084" r:id="rId4"/>
    <p:sldId id="3118" r:id="rId5"/>
    <p:sldId id="3089" r:id="rId6"/>
    <p:sldId id="3091" r:id="rId7"/>
    <p:sldId id="3092" r:id="rId8"/>
    <p:sldId id="804" r:id="rId9"/>
    <p:sldId id="3088" r:id="rId10"/>
    <p:sldId id="3122" r:id="rId11"/>
    <p:sldId id="3117" r:id="rId12"/>
    <p:sldId id="3093" r:id="rId13"/>
    <p:sldId id="3121" r:id="rId14"/>
    <p:sldId id="3096" r:id="rId15"/>
    <p:sldId id="3097" r:id="rId16"/>
    <p:sldId id="3098" r:id="rId17"/>
    <p:sldId id="3099" r:id="rId18"/>
    <p:sldId id="798" r:id="rId19"/>
    <p:sldId id="3100" r:id="rId20"/>
    <p:sldId id="3101" r:id="rId21"/>
    <p:sldId id="3104" r:id="rId22"/>
    <p:sldId id="3105" r:id="rId23"/>
    <p:sldId id="3106" r:id="rId24"/>
    <p:sldId id="3107" r:id="rId25"/>
    <p:sldId id="3108" r:id="rId26"/>
    <p:sldId id="3109" r:id="rId27"/>
    <p:sldId id="3110" r:id="rId28"/>
    <p:sldId id="3111" r:id="rId29"/>
    <p:sldId id="3112" r:id="rId30"/>
    <p:sldId id="3113" r:id="rId31"/>
    <p:sldId id="3114" r:id="rId32"/>
    <p:sldId id="3115" r:id="rId33"/>
    <p:sldId id="3116" r:id="rId34"/>
    <p:sldId id="3124" r:id="rId35"/>
    <p:sldId id="3123" r:id="rId36"/>
    <p:sldId id="3125" r:id="rId37"/>
    <p:sldId id="3126" r:id="rId38"/>
    <p:sldId id="3127" r:id="rId39"/>
    <p:sldId id="3128" r:id="rId40"/>
    <p:sldId id="3073" r:id="rId41"/>
    <p:sldId id="788" r:id="rId42"/>
  </p:sldIdLst>
  <p:sldSz cx="9902825" cy="6858000"/>
  <p:notesSz cx="6858000" cy="9144000"/>
  <p:embeddedFontLst>
    <p:embeddedFont>
      <p:font typeface="맑은 고딕" panose="020B0503020000020004" pitchFamily="34" charset="-127"/>
      <p:regular r:id="rId44"/>
      <p:bold r:id="rId45"/>
    </p:embeddedFont>
    <p:embeddedFont>
      <p:font typeface="Samsung Sharp Sans" panose="020B0604020202020204" charset="0"/>
      <p:bold r:id="rId46"/>
    </p:embeddedFont>
    <p:embeddedFont>
      <p:font typeface="SamsungOne 400" panose="020B0503030303020204" charset="0"/>
      <p:regular r:id="rId47"/>
    </p:embeddedFont>
    <p:embeddedFont>
      <p:font typeface="SamsungOne 400C" panose="020B0506030303020204" charset="0"/>
      <p:regular r:id="rId48"/>
    </p:embeddedFont>
    <p:embeddedFont>
      <p:font typeface="SamsungOne-400" panose="020B0503030303020204" charset="0"/>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858C60-510D-473A-B71C-84D11B9F79DB}">
          <p14:sldIdLst>
            <p14:sldId id="790"/>
            <p14:sldId id="3070"/>
            <p14:sldId id="3084"/>
            <p14:sldId id="3118"/>
          </p14:sldIdLst>
        </p14:section>
        <p14:section name="Untitled Section" id="{E19DB233-5A59-457C-8A1E-AD8C7E4761AD}">
          <p14:sldIdLst>
            <p14:sldId id="3089"/>
            <p14:sldId id="3091"/>
            <p14:sldId id="3092"/>
            <p14:sldId id="804"/>
            <p14:sldId id="3088"/>
          </p14:sldIdLst>
        </p14:section>
        <p14:section name="2" id="{734D3249-4D92-47E5-8939-A9D03B5EA58C}">
          <p14:sldIdLst>
            <p14:sldId id="3122"/>
            <p14:sldId id="3117"/>
            <p14:sldId id="3093"/>
            <p14:sldId id="3121"/>
            <p14:sldId id="3096"/>
            <p14:sldId id="3097"/>
            <p14:sldId id="3098"/>
          </p14:sldIdLst>
        </p14:section>
        <p14:section name="3" id="{E230D98B-B48C-422E-B42C-255B407131A0}">
          <p14:sldIdLst>
            <p14:sldId id="3099"/>
            <p14:sldId id="798"/>
            <p14:sldId id="3100"/>
            <p14:sldId id="3101"/>
            <p14:sldId id="3104"/>
            <p14:sldId id="3105"/>
            <p14:sldId id="3106"/>
            <p14:sldId id="3107"/>
            <p14:sldId id="3108"/>
            <p14:sldId id="3109"/>
            <p14:sldId id="3110"/>
            <p14:sldId id="3111"/>
            <p14:sldId id="3112"/>
            <p14:sldId id="3113"/>
            <p14:sldId id="3114"/>
            <p14:sldId id="3115"/>
            <p14:sldId id="3116"/>
            <p14:sldId id="3124"/>
            <p14:sldId id="3123"/>
            <p14:sldId id="3125"/>
            <p14:sldId id="3126"/>
          </p14:sldIdLst>
        </p14:section>
        <p14:section name="5" id="{D08F03F2-46BF-403B-B152-AE8752BB34EB}">
          <p14:sldIdLst>
            <p14:sldId id="3127"/>
            <p14:sldId id="3128"/>
            <p14:sldId id="3073"/>
            <p14:sldId id="788"/>
          </p14:sldIdLst>
        </p14:section>
      </p14:sectionLst>
    </p:ext>
    <p:ext uri="{EFAFB233-063F-42B5-8137-9DF3F51BA10A}">
      <p15:sldGuideLst xmlns:p15="http://schemas.microsoft.com/office/powerpoint/2012/main">
        <p15:guide id="1" pos="3119">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1429A0"/>
    <a:srgbClr val="000000"/>
    <a:srgbClr val="FFB546"/>
    <a:srgbClr val="FF4337"/>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D816F-05A1-4B01-4F2D-89A2FEE3C855}" v="111" dt="2024-08-20T11:12:39.758"/>
    <p1510:client id="{77E0D5A1-555A-490C-1361-451773302A2A}" v="116" dt="2024-08-20T19:20:06.483"/>
    <p1510:client id="{7B26EAFE-6888-7224-FFE1-7E0272D3EA08}" v="89" dt="2024-08-20T02:51:49.128"/>
    <p1510:client id="{82DDC945-31F0-0551-ABAE-EEE71C24724C}" v="3" dt="2024-08-20T13:32:24.321"/>
    <p1510:client id="{A5A36B2E-8168-270C-F054-34CF6AE92172}" v="95" dt="2024-08-19T21:04:41.035"/>
    <p1510:client id="{B524CD94-EEDE-4F66-A842-C7E91693A530}" v="6855" dt="2024-08-20T17:29:54.749"/>
    <p1510:client id="{CB43D16B-D831-1653-ACD1-5D8A8A2BE417}" v="696" dt="2024-08-20T13:14:42.069"/>
    <p1510:client id="{CCA9FDF2-7067-AB1A-1148-428C4FD20275}" v="651" dt="2024-08-20T18:21:25.927"/>
    <p1510:client id="{D8533F07-93FE-5A00-FF6B-D3E921010746}" v="149" dt="2024-08-20T16:18:17.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119"/>
        <p:guide orient="horz"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2024-08-20</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59C55F-00F1-4985-9065-F2D92AE05D03}" type="slidenum">
              <a:rPr lang="ko-KR" altLang="en-US" smtClean="0"/>
              <a:t>4</a:t>
            </a:fld>
            <a:endParaRPr lang="ko-KR" altLang="en-US"/>
          </a:p>
        </p:txBody>
      </p:sp>
    </p:spTree>
    <p:extLst>
      <p:ext uri="{BB962C8B-B14F-4D97-AF65-F5344CB8AC3E}">
        <p14:creationId xmlns:p14="http://schemas.microsoft.com/office/powerpoint/2010/main" val="191583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defRPr/>
            </a:pPr>
            <a:r>
              <a:rPr lang="en-US" altLang="ko-KR" b="1">
                <a:latin typeface="SamsungOne-400" panose="020B0503030303020204"/>
              </a:rPr>
              <a:t>[Instructor Guide] </a:t>
            </a:r>
          </a:p>
          <a:p>
            <a:r>
              <a:rPr lang="en-GB" altLang="ko-KR"/>
              <a:t>For the rest of the time in 1</a:t>
            </a:r>
            <a:r>
              <a:rPr lang="en-GB" altLang="ko-KR" baseline="30000"/>
              <a:t>st</a:t>
            </a:r>
            <a:r>
              <a:rPr lang="en-GB" altLang="ko-KR"/>
              <a:t> day, let each team discuss which topic they will work on in capstone project.</a:t>
            </a:r>
            <a:endParaRPr lang="ko-KR" altLang="en-US"/>
          </a:p>
          <a:p>
            <a:endParaRPr lang="ko-KR" altLang="en-US"/>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8</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p:cNvSpPr txBox="1"/>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defRPr/>
            </a:pPr>
            <a:endParaRPr lang="ko-KR" altLang="en-US" sz="1960" noProof="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15" name="텍스트 개체 틀 3"/>
          <p:cNvSpPr>
            <a:spLocks noGrp="1"/>
          </p:cNvSpPr>
          <p:nvPr>
            <p:ph type="body" sz="quarter" idx="10" hasCustomPrompt="1"/>
          </p:nvPr>
        </p:nvSpPr>
        <p:spPr>
          <a:xfrm>
            <a:off x="985007" y="2524714"/>
            <a:ext cx="4616240" cy="1329932"/>
          </a:xfrm>
          <a:prstGeom prst="rect">
            <a:avLst/>
          </a:prstGeom>
        </p:spPr>
        <p:txBody>
          <a:bodyPr lIns="0" tIns="0" rIns="0" bIns="0" anchor="t"/>
          <a:lstStyle>
            <a:lvl1pPr marL="0" indent="0">
              <a:lnSpc>
                <a:spcPct val="100000"/>
              </a:lnSpc>
              <a:spcBef>
                <a:spcPts val="0"/>
              </a:spcBef>
              <a:buNone/>
              <a:defRPr sz="4400">
                <a:latin typeface="Samsung Sharp Sans"/>
              </a:defRPr>
            </a:lvl1pPr>
          </a:lstStyle>
          <a:p>
            <a:pPr lvl="0"/>
            <a:r>
              <a:rPr lang="en-US"/>
              <a:t>Title 1</a:t>
            </a:r>
          </a:p>
          <a:p>
            <a:pPr lvl="0"/>
            <a:r>
              <a:rPr lang="en-US"/>
              <a:t>Title 2</a:t>
            </a:r>
          </a:p>
        </p:txBody>
      </p:sp>
      <p:cxnSp>
        <p:nvCxnSpPr>
          <p:cNvPr id="12" name="직선 연결선 11"/>
          <p:cNvCxnSpPr/>
          <p:nvPr userDrawn="1"/>
        </p:nvCxnSpPr>
        <p:spPr>
          <a:xfrm>
            <a:off x="449470"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3"/>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3915"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t>‹#›</a:t>
            </a:fld>
            <a:endParaRPr lang="en-US" altLang="ko-KR" sz="90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p:cNvSpPr/>
          <p:nvPr userDrawn="1"/>
        </p:nvSpPr>
        <p:spPr>
          <a:xfrm>
            <a:off x="449468" y="6498005"/>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9" name="직사각형 8"/>
          <p:cNvSpPr/>
          <p:nvPr userDrawn="1"/>
        </p:nvSpPr>
        <p:spPr>
          <a:xfrm>
            <a:off x="719769" y="2095280"/>
            <a:ext cx="59989"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640">
              <a:defRPr/>
            </a:pPr>
            <a:endParaRPr lang="ko-KR" altLang="en-US" sz="1660">
              <a:solidFill>
                <a:prstClr val="white"/>
              </a:solidFill>
              <a:latin typeface="Calibri" panose="020F0502020204030204"/>
              <a:ea typeface="Malgun Gothic" panose="020B0503020000020004" pitchFamily="50" charset="-127"/>
            </a:endParaRPr>
          </a:p>
        </p:txBody>
      </p:sp>
      <p:sp>
        <p:nvSpPr>
          <p:cNvPr id="10" name="직사각형 9"/>
          <p:cNvSpPr/>
          <p:nvPr userDrawn="1"/>
        </p:nvSpPr>
        <p:spPr>
          <a:xfrm>
            <a:off x="719769" y="4157762"/>
            <a:ext cx="59989"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640">
              <a:defRPr/>
            </a:pPr>
            <a:endParaRPr lang="ko-KR" altLang="en-US" sz="1660">
              <a:solidFill>
                <a:prstClr val="white"/>
              </a:solidFill>
              <a:latin typeface="Calibri" panose="020F0502020204030204"/>
              <a:ea typeface="Malgun Gothic" panose="020B0503020000020004" pitchFamily="50" charset="-127"/>
            </a:endParaRPr>
          </a:p>
        </p:txBody>
      </p:sp>
      <p:sp>
        <p:nvSpPr>
          <p:cNvPr id="21" name="텍스트 개체 틀 19"/>
          <p:cNvSpPr>
            <a:spLocks noGrp="1"/>
          </p:cNvSpPr>
          <p:nvPr>
            <p:ph type="body" sz="quarter" idx="12" hasCustomPrompt="1"/>
          </p:nvPr>
        </p:nvSpPr>
        <p:spPr>
          <a:xfrm>
            <a:off x="985007" y="2066881"/>
            <a:ext cx="5475500" cy="310896"/>
          </a:xfrm>
          <a:prstGeom prst="rect">
            <a:avLst/>
          </a:prstGeom>
        </p:spPr>
        <p:txBody>
          <a:bodyPr lIns="0" tIns="0" rIns="0" anchor="ctr"/>
          <a:lstStyle>
            <a:lvl1pPr marL="0" indent="0">
              <a:lnSpc>
                <a:spcPct val="100000"/>
              </a:lnSpc>
              <a:spcBef>
                <a:spcPts val="0"/>
              </a:spcBef>
              <a:buNone/>
              <a:defRPr sz="2000">
                <a:solidFill>
                  <a:schemeClr val="bg1">
                    <a:lumMod val="50000"/>
                  </a:schemeClr>
                </a:solidFill>
                <a:latin typeface="Samsung Sharp Sans"/>
              </a:defRPr>
            </a:lvl1pPr>
          </a:lstStyle>
          <a:p>
            <a:pPr lvl="0"/>
            <a:r>
              <a:rPr lang="en-US"/>
              <a:t>Chapter 1.</a:t>
            </a:r>
          </a:p>
        </p:txBody>
      </p:sp>
      <p:sp>
        <p:nvSpPr>
          <p:cNvPr id="18" name="직사각형 133"/>
          <p:cNvSpPr/>
          <p:nvPr userDrawn="1"/>
        </p:nvSpPr>
        <p:spPr>
          <a:xfrm>
            <a:off x="989683" y="4157758"/>
            <a:ext cx="263191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a:solidFill>
                  <a:srgbClr val="1428A0"/>
                </a:solidFill>
                <a:latin typeface="Samsung Sharp Sans"/>
                <a:ea typeface="Samsung Sharp Sans Regular" pitchFamily="2" charset="0"/>
                <a:cs typeface="Samsung Sharp Sans Regular" pitchFamily="2" charset="0"/>
              </a:rPr>
              <a:t>Big</a:t>
            </a:r>
            <a:r>
              <a:rPr lang="ko-KR" altLang="en-US" sz="2100">
                <a:solidFill>
                  <a:srgbClr val="1428A0"/>
                </a:solidFill>
                <a:latin typeface="Samsung Sharp Sans"/>
                <a:ea typeface="Samsung Sharp Sans Regular" pitchFamily="2" charset="0"/>
                <a:cs typeface="Samsung Sharp Sans Regular" pitchFamily="2" charset="0"/>
              </a:rPr>
              <a:t> </a:t>
            </a:r>
            <a:r>
              <a:rPr lang="en-US" altLang="ko-KR" sz="2100">
                <a:solidFill>
                  <a:srgbClr val="1428A0"/>
                </a:solidFill>
                <a:latin typeface="Samsung Sharp Sans"/>
                <a:ea typeface="Samsung Sharp Sans Regular" pitchFamily="2" charset="0"/>
                <a:cs typeface="Samsung Sharp Sans Regular" pitchFamily="2" charset="0"/>
              </a:rPr>
              <a:t>Data Course</a:t>
            </a:r>
            <a:endParaRPr lang="ko-KR" altLang="en-US" sz="2100">
              <a:solidFill>
                <a:srgbClr val="1428A0"/>
              </a:solidFill>
              <a:latin typeface="Samsung Sharp Sans"/>
              <a:ea typeface="Samsung Sharp Sans Regular" pitchFamily="2" charset="0"/>
              <a:cs typeface="Samsung Sharp Sans Regular"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defRPr/>
            </a:pPr>
            <a:endParaRPr lang="ko-KR" altLang="en-US" sz="1960"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
        <p:nvSpPr>
          <p:cNvPr id="7" name="직사각형 133"/>
          <p:cNvSpPr/>
          <p:nvPr userDrawn="1"/>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a:solidFill>
                  <a:srgbClr val="1428A0"/>
                </a:solidFill>
                <a:latin typeface="Samsung Sharp Sans" pitchFamily="2" charset="0"/>
                <a:ea typeface="Samsung Sharp Sans" pitchFamily="2" charset="0"/>
                <a:cs typeface="Samsung Sharp Sans" pitchFamily="2" charset="0"/>
              </a:rPr>
              <a:t>Big</a:t>
            </a:r>
            <a:r>
              <a:rPr lang="ko-KR" altLang="en-US" sz="2400">
                <a:solidFill>
                  <a:srgbClr val="1428A0"/>
                </a:solidFill>
                <a:latin typeface="Samsung Sharp Sans" pitchFamily="2" charset="0"/>
                <a:ea typeface="Samsung Sharp Sans" pitchFamily="2" charset="0"/>
                <a:cs typeface="Samsung Sharp Sans" pitchFamily="2" charset="0"/>
              </a:rPr>
              <a:t> </a:t>
            </a:r>
            <a:r>
              <a:rPr lang="en-US" altLang="ko-KR" sz="2400">
                <a:solidFill>
                  <a:srgbClr val="1428A0"/>
                </a:solidFill>
                <a:latin typeface="Samsung Sharp Sans" pitchFamily="2" charset="0"/>
                <a:ea typeface="Samsung Sharp Sans" pitchFamily="2" charset="0"/>
                <a:cs typeface="Samsung Sharp Sans" pitchFamily="2" charset="0"/>
              </a:rPr>
              <a:t>Data</a:t>
            </a:r>
            <a:r>
              <a:rPr lang="ko-KR" altLang="en-US" sz="2400">
                <a:solidFill>
                  <a:srgbClr val="1428A0"/>
                </a:solidFill>
                <a:latin typeface="Samsung Sharp Sans" pitchFamily="2" charset="0"/>
                <a:ea typeface="Samsung Sharp Sans" pitchFamily="2" charset="0"/>
                <a:cs typeface="Samsung Sharp Sans" pitchFamily="2" charset="0"/>
              </a:rPr>
              <a:t> </a:t>
            </a:r>
            <a:r>
              <a:rPr lang="en-US" altLang="ko-KR" sz="2400">
                <a:solidFill>
                  <a:srgbClr val="1428A0"/>
                </a:solidFill>
                <a:latin typeface="Samsung Sharp Sans" pitchFamily="2" charset="0"/>
                <a:ea typeface="Samsung Sharp Sans" pitchFamily="2" charset="0"/>
                <a:cs typeface="Samsung Sharp Sans" pitchFamily="2" charset="0"/>
              </a:rPr>
              <a:t>Course</a:t>
            </a:r>
            <a:endParaRPr lang="ko-KR" altLang="en-US" sz="2400">
              <a:solidFill>
                <a:srgbClr val="1428A0"/>
              </a:solidFill>
              <a:latin typeface="Samsung Sharp Sans" pitchFamily="2" charset="0"/>
              <a:ea typeface="Samsung Sharp Sans" pitchFamily="2" charset="0"/>
              <a:cs typeface="Samsung Sharp Sans" pitchFamily="2" charset="0"/>
            </a:endParaRPr>
          </a:p>
        </p:txBody>
      </p:sp>
      <p:sp>
        <p:nvSpPr>
          <p:cNvPr id="8" name="직사각형 7"/>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Malgun Gothic" panose="020B0503020000020004" pitchFamily="50" charset="-127"/>
            </a:endParaRPr>
          </a:p>
        </p:txBody>
      </p:sp>
      <p:sp>
        <p:nvSpPr>
          <p:cNvPr id="11" name="텍스트 개체 틀 18"/>
          <p:cNvSpPr>
            <a:spLocks noGrp="1"/>
          </p:cNvSpPr>
          <p:nvPr>
            <p:ph type="body" sz="quarter" idx="11" hasCustomPrompt="1"/>
          </p:nvPr>
        </p:nvSpPr>
        <p:spPr>
          <a:xfrm>
            <a:off x="720000" y="3551768"/>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200" latinLnBrk="0"/>
            <a:r>
              <a:rPr lang="en-US" altLang="ko-KR"/>
              <a:t>Team Name</a:t>
            </a:r>
            <a:endParaRPr lang="ko-KR" altLang="en-US"/>
          </a:p>
        </p:txBody>
      </p:sp>
      <p:sp>
        <p:nvSpPr>
          <p:cNvPr id="12" name="제목 2"/>
          <p:cNvSpPr>
            <a:spLocks noGrp="1"/>
          </p:cNvSpPr>
          <p:nvPr>
            <p:ph type="title" hasCustomPrompt="1"/>
          </p:nvPr>
        </p:nvSpPr>
        <p:spPr>
          <a:xfrm>
            <a:off x="720000" y="1710000"/>
            <a:ext cx="5221019"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8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a:t>Project</a:t>
            </a:r>
            <a:r>
              <a:rPr lang="ko-KR" altLang="en-US"/>
              <a:t> </a:t>
            </a:r>
            <a:br>
              <a:rPr lang="en-US" altLang="ko-KR"/>
            </a:br>
            <a:r>
              <a:rPr lang="en-US" altLang="ko-KR"/>
              <a:t>Name</a:t>
            </a:r>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직사각형 133"/>
          <p:cNvSpPr/>
          <p:nvPr userDrawn="1"/>
        </p:nvSpPr>
        <p:spPr>
          <a:xfrm>
            <a:off x="990000" y="4157757"/>
            <a:ext cx="2641721"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a:solidFill>
                  <a:srgbClr val="1428A0"/>
                </a:solidFill>
                <a:latin typeface="Samsung Sharp Sans" pitchFamily="2" charset="0"/>
                <a:ea typeface="Samsung Sharp Sans" pitchFamily="2" charset="0"/>
                <a:cs typeface="Samsung Sharp Sans" pitchFamily="2" charset="0"/>
              </a:rPr>
              <a:t>Big Data Course</a:t>
            </a:r>
            <a:endParaRPr lang="ko-KR" altLang="en-US" sz="2100">
              <a:solidFill>
                <a:srgbClr val="1428A0"/>
              </a:solidFill>
              <a:latin typeface="Samsung Sharp Sans" pitchFamily="2" charset="0"/>
              <a:ea typeface="Samsung Sharp Sans" pitchFamily="2" charset="0"/>
              <a:cs typeface="Samsung Sharp Sans" pitchFamily="2" charset="0"/>
            </a:endParaRPr>
          </a:p>
        </p:txBody>
      </p:sp>
      <p:sp>
        <p:nvSpPr>
          <p:cNvPr id="9" name="직사각형 8"/>
          <p:cNvSpPr/>
          <p:nvPr userDrawn="1"/>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Malgun Gothic" panose="020B0503020000020004" pitchFamily="50" charset="-127"/>
            </a:endParaRPr>
          </a:p>
        </p:txBody>
      </p:sp>
      <p:sp>
        <p:nvSpPr>
          <p:cNvPr id="10" name="직사각형 9"/>
          <p:cNvSpPr/>
          <p:nvPr userDrawn="1"/>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Malgun Gothic" panose="020B0503020000020004" pitchFamily="50" charset="-127"/>
            </a:endParaRPr>
          </a:p>
        </p:txBody>
      </p:sp>
      <p:sp>
        <p:nvSpPr>
          <p:cNvPr id="3" name="제목 2"/>
          <p:cNvSpPr>
            <a:spLocks noGrp="1"/>
          </p:cNvSpPr>
          <p:nvPr>
            <p:ph type="title" hasCustomPrompt="1"/>
          </p:nvPr>
        </p:nvSpPr>
        <p:spPr>
          <a:xfrm>
            <a:off x="990000" y="2095275"/>
            <a:ext cx="522101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defRPr lang="ko-KR" altLang="en-US" sz="4400">
                <a:solidFill>
                  <a:schemeClr val="tx1"/>
                </a:solidFill>
                <a:latin typeface="Samsung Sharp Sans" pitchFamily="2" charset="0"/>
                <a:ea typeface="Samsung Sharp Sans" pitchFamily="2" charset="0"/>
                <a:cs typeface="Samsung Sharp Sans" pitchFamily="2" charset="0"/>
              </a:defRPr>
            </a:lvl1pPr>
          </a:lstStyle>
          <a:p>
            <a:pPr marL="0" lvl="0" defTabSz="457200" latinLnBrk="0"/>
            <a:r>
              <a:rPr lang="en-US" altLang="ko-KR"/>
              <a:t>Project</a:t>
            </a:r>
            <a:r>
              <a:rPr lang="ko-KR" altLang="en-US"/>
              <a:t> </a:t>
            </a:r>
            <a:br>
              <a:rPr lang="en-US" altLang="ko-KR"/>
            </a:br>
            <a:r>
              <a:rPr lang="en-US" altLang="ko-KR"/>
              <a:t>Name</a:t>
            </a:r>
            <a:endParaRPr lang="ko-KR" altLang="en-US"/>
          </a:p>
        </p:txBody>
      </p:sp>
      <p:sp>
        <p:nvSpPr>
          <p:cNvPr id="17" name="텍스트 개체 틀 18"/>
          <p:cNvSpPr>
            <a:spLocks noGrp="1"/>
          </p:cNvSpPr>
          <p:nvPr>
            <p:ph type="body" sz="quarter" idx="11" hasCustomPrompt="1"/>
          </p:nvPr>
        </p:nvSpPr>
        <p:spPr>
          <a:xfrm>
            <a:off x="990000" y="3577645"/>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lumMod val="50000"/>
                  </a:schemeClr>
                </a:solidFill>
                <a:latin typeface="Samsung Sharp Sans" pitchFamily="2" charset="0"/>
                <a:ea typeface="Samsung Sharp Sans" pitchFamily="2" charset="0"/>
                <a:cs typeface="Samsung Sharp Sans" pitchFamily="2" charset="0"/>
              </a:defRPr>
            </a:lvl1pPr>
          </a:lstStyle>
          <a:p>
            <a:pPr marL="0" lvl="0" defTabSz="457200" latinLnBrk="0"/>
            <a:r>
              <a:rPr lang="en-US" altLang="ko-KR"/>
              <a:t>Team Name</a:t>
            </a:r>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3" name="제목 2"/>
          <p:cNvSpPr>
            <a:spLocks noGrp="1"/>
          </p:cNvSpPr>
          <p:nvPr>
            <p:ph type="title" hasCustomPrompt="1"/>
          </p:nvPr>
        </p:nvSpPr>
        <p:spPr>
          <a:xfrm>
            <a:off x="449468" y="1440000"/>
            <a:ext cx="854118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a:lnSpc>
                <a:spcPct val="100000"/>
              </a:lnSpc>
              <a:spcBef>
                <a:spcPts val="0"/>
              </a:spcBef>
              <a:defRPr lang="ko-KR" altLang="en-US" sz="3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0" lvl="0" defTabSz="457200" latinLnBrk="0"/>
            <a:r>
              <a:rPr lang="en-US" altLang="ko-KR"/>
              <a:t>Slide Title</a:t>
            </a:r>
            <a:endParaRPr lang="ko-KR" altLang="en-US"/>
          </a:p>
        </p:txBody>
      </p:sp>
      <p:sp>
        <p:nvSpPr>
          <p:cNvPr id="19" name="텍스트 개체 틀 18"/>
          <p:cNvSpPr>
            <a:spLocks noGrp="1"/>
          </p:cNvSpPr>
          <p:nvPr>
            <p:ph type="body" sz="quarter" idx="10" hasCustomPrompt="1"/>
          </p:nvPr>
        </p:nvSpPr>
        <p:spPr>
          <a:xfrm>
            <a:off x="449468" y="450000"/>
            <a:ext cx="323896"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solidFill>
                <a:latin typeface="Samsung Sharp Sans Medium" pitchFamily="2" charset="0"/>
                <a:ea typeface="Samsung Sharp Sans Medium" pitchFamily="2" charset="0"/>
                <a:cs typeface="Samsung Sharp Sans Medium" pitchFamily="2" charset="0"/>
              </a:defRPr>
            </a:lvl1pPr>
          </a:lstStyle>
          <a:p>
            <a:pPr marL="0" lvl="0" defTabSz="457200" latinLnBrk="0"/>
            <a:r>
              <a:rPr lang="en-US" altLang="ko-KR"/>
              <a:t>No</a:t>
            </a:r>
            <a:endParaRPr lang="ko-KR" altLang="en-US"/>
          </a:p>
        </p:txBody>
      </p:sp>
      <p:sp>
        <p:nvSpPr>
          <p:cNvPr id="20" name="텍스트 개체 틀 18"/>
          <p:cNvSpPr>
            <a:spLocks noGrp="1"/>
          </p:cNvSpPr>
          <p:nvPr>
            <p:ph type="body" sz="quarter" idx="11" hasCustomPrompt="1"/>
          </p:nvPr>
        </p:nvSpPr>
        <p:spPr>
          <a:xfrm>
            <a:off x="790000" y="450001"/>
            <a:ext cx="68378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800" dirty="0">
                <a:solidFill>
                  <a:schemeClr val="bg1"/>
                </a:solidFill>
                <a:latin typeface="Samsung Sharp Sans Bold" pitchFamily="2" charset="0"/>
                <a:ea typeface="Samsung Sharp Sans Bold" pitchFamily="2" charset="0"/>
                <a:cs typeface="Samsung Sharp Sans Bold" pitchFamily="2" charset="0"/>
              </a:defRPr>
            </a:lvl1pPr>
          </a:lstStyle>
          <a:p>
            <a:pPr marL="0" lvl="0" defTabSz="457200" latinLnBrk="0"/>
            <a:r>
              <a:rPr lang="en-US" altLang="ko-KR"/>
              <a:t>Subtitle</a:t>
            </a:r>
            <a:endParaRPr lang="ko-KR" altLang="en-US"/>
          </a:p>
        </p:txBody>
      </p:sp>
      <p:sp>
        <p:nvSpPr>
          <p:cNvPr id="21" name="텍스트 개체 틀 18"/>
          <p:cNvSpPr>
            <a:spLocks noGrp="1"/>
          </p:cNvSpPr>
          <p:nvPr>
            <p:ph type="body" sz="quarter" idx="12" hasCustomPrompt="1"/>
          </p:nvPr>
        </p:nvSpPr>
        <p:spPr>
          <a:xfrm>
            <a:off x="9112825" y="480779"/>
            <a:ext cx="340625" cy="246221"/>
          </a:xfrm>
          <a:prstGeom prst="rect">
            <a:avLst/>
          </a:prstGeom>
        </p:spPr>
        <p:txBody>
          <a:bodyPr wrap="square" lIns="0" tIns="0" rIns="0" bIns="0">
            <a:spAutoFit/>
          </a:bodyPr>
          <a:lstStyle>
            <a:lvl1pPr marL="0" indent="0" algn="r">
              <a:lnSpc>
                <a:spcPct val="100000"/>
              </a:lnSpc>
              <a:spcBef>
                <a:spcPts val="0"/>
              </a:spcBef>
              <a:buNone/>
              <a:defRPr lang="ko-KR" altLang="en-US" sz="1600" dirty="0">
                <a:solidFill>
                  <a:schemeClr val="bg1">
                    <a:lumMod val="85000"/>
                  </a:schemeClr>
                </a:solidFill>
                <a:latin typeface="Samsung Sharp Sans Bold" pitchFamily="2" charset="0"/>
                <a:ea typeface="Samsung Sharp Sans Bold" pitchFamily="2" charset="0"/>
                <a:cs typeface="Samsung Sharp Sans Bold" pitchFamily="2" charset="0"/>
              </a:defRPr>
            </a:lvl1pPr>
          </a:lstStyle>
          <a:p>
            <a:pPr marL="0" lvl="0" algn="r" defTabSz="457200" latinLnBrk="0"/>
            <a:r>
              <a:rPr lang="en-US" altLang="ko-KR"/>
              <a:t>00</a:t>
            </a:r>
            <a:endParaRPr lang="ko-KR" altLang="en-US"/>
          </a:p>
        </p:txBody>
      </p:sp>
      <p:sp>
        <p:nvSpPr>
          <p:cNvPr id="23" name="텍스트 개체 틀 18"/>
          <p:cNvSpPr>
            <a:spLocks noGrp="1"/>
          </p:cNvSpPr>
          <p:nvPr>
            <p:ph type="body" sz="quarter" idx="13" hasCustomPrompt="1"/>
          </p:nvPr>
        </p:nvSpPr>
        <p:spPr>
          <a:xfrm>
            <a:off x="8740667" y="480779"/>
            <a:ext cx="46785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lvl1pPr marL="0" indent="0">
              <a:lnSpc>
                <a:spcPct val="100000"/>
              </a:lnSpc>
              <a:spcBef>
                <a:spcPts val="0"/>
              </a:spcBef>
              <a:buNone/>
              <a:defRPr lang="ko-KR" altLang="en-US" sz="1600" dirty="0">
                <a:solidFill>
                  <a:schemeClr val="bg1">
                    <a:lumMod val="85000"/>
                  </a:schemeClr>
                </a:solidFill>
                <a:latin typeface="Samsung Sharp Sans Medium" pitchFamily="2" charset="0"/>
                <a:ea typeface="Samsung Sharp Sans Medium" pitchFamily="2" charset="0"/>
                <a:cs typeface="Samsung Sharp Sans Medium" pitchFamily="2" charset="0"/>
              </a:defRPr>
            </a:lvl1pPr>
          </a:lstStyle>
          <a:p>
            <a:pPr marL="0" lvl="0" defTabSz="457200" latinLnBrk="0"/>
            <a:r>
              <a:rPr lang="en-US" altLang="ko-KR"/>
              <a:t>UNIT</a:t>
            </a:r>
            <a:endParaRPr lang="ko-KR" altLang="en-US"/>
          </a:p>
        </p:txBody>
      </p:sp>
      <p:sp>
        <p:nvSpPr>
          <p:cNvPr id="16" name="텍스트 개체 틀 7"/>
          <p:cNvSpPr>
            <a:spLocks noGrp="1"/>
          </p:cNvSpPr>
          <p:nvPr>
            <p:ph type="body" sz="quarter" idx="15" hasCustomPrompt="1"/>
          </p:nvPr>
        </p:nvSpPr>
        <p:spPr>
          <a:xfrm>
            <a:off x="522288" y="2221661"/>
            <a:ext cx="8055439" cy="914400"/>
          </a:xfrm>
          <a:prstGeom prst="rect">
            <a:avLst/>
          </a:prstGeom>
        </p:spPr>
        <p:txBody>
          <a:bodyPr lIns="0" tIns="0" rIns="0" bIns="0"/>
          <a:lstStyle>
            <a:lvl1pPr marL="177800" indent="-177800">
              <a:lnSpc>
                <a:spcPts val="1800"/>
              </a:lnSpc>
              <a:buSzPct val="105000"/>
              <a:buFontTx/>
              <a:buBlip>
                <a:blip r:embed="rId3"/>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nSpc>
                <a:spcPts val="1800"/>
              </a:lnSpc>
              <a:buSzPct val="80000"/>
              <a:buFontTx/>
              <a:buBlip>
                <a:blip r:embed="rId4"/>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a:t>Level1</a:t>
            </a:r>
          </a:p>
          <a:p>
            <a:pPr lvl="1"/>
            <a:r>
              <a:rPr lang="en-US" altLang="ko-KR"/>
              <a:t>Level2</a:t>
            </a:r>
          </a:p>
          <a:p>
            <a:pPr lvl="1"/>
            <a:endParaRPr lang="en-US" altLang="ko-KR"/>
          </a:p>
          <a:p>
            <a:pPr marL="628650" lvl="1" indent="-207645" algn="l" defTabSz="843915" rtl="0" eaLnBrk="1" latinLnBrk="1" hangingPunct="1">
              <a:lnSpc>
                <a:spcPct val="90000"/>
              </a:lnSpc>
              <a:spcBef>
                <a:spcPts val="460"/>
              </a:spcBef>
              <a:buSzPct val="90000"/>
              <a:buFontTx/>
              <a:buBlip>
                <a:blip r:embed="rId5"/>
              </a:buBlip>
            </a:pPr>
            <a:endParaRPr lang="en-US" altLang="ko-KR"/>
          </a:p>
          <a:p>
            <a:pPr lvl="1"/>
            <a:endParaRPr lang="ko-KR" altLang="en-US"/>
          </a:p>
        </p:txBody>
      </p:sp>
      <p:sp>
        <p:nvSpPr>
          <p:cNvPr id="17" name="슬라이드 번호 개체 틀 15"/>
          <p:cNvSpPr txBox="1"/>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슬라이드 번호 개체 틀 15"/>
          <p:cNvSpPr txBox="1"/>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8" y="0"/>
            <a:ext cx="9902825" cy="6858000"/>
          </a:xfrm>
          <a:prstGeom prst="rect">
            <a:avLst/>
          </a:prstGeom>
        </p:spPr>
      </p:pic>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p:cNvSpPr txBox="1"/>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p:cNvSpPr txBox="1"/>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p:cNvSpPr txBox="1"/>
          <p:nvPr userDrawn="1"/>
        </p:nvSpPr>
        <p:spPr>
          <a:xfrm>
            <a:off x="6846858" y="6498001"/>
            <a:ext cx="23495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defRPr/>
            </a:pPr>
            <a:r>
              <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Capstone Project Student’s Guide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a:p>
        </p:txBody>
      </p:sp>
      <p:sp>
        <p:nvSpPr>
          <p:cNvPr id="7" name="직사각형 6"/>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defRPr/>
            </a:pPr>
            <a:r>
              <a:rPr kumimoji="0" lang="ko-KR" altLang="en-US" sz="1000" b="0" i="0" u="none" strike="noStrike" kern="1200" cap="none" spc="0" normalizeH="0" baseline="0" noProof="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400" rtl="0" eaLnBrk="1" fontAlgn="auto" latinLnBrk="1" hangingPunct="1">
              <a:lnSpc>
                <a:spcPct val="100000"/>
              </a:lnSpc>
              <a:spcBef>
                <a:spcPts val="600"/>
              </a:spcBef>
              <a:spcAft>
                <a:spcPts val="0"/>
              </a:spcAft>
              <a:buClrTx/>
              <a:buSzTx/>
              <a:buFontTx/>
              <a:buNone/>
              <a:defRPr/>
            </a:pPr>
            <a:r>
              <a:rPr kumimoji="0" lang="en-US" altLang="ko-KR" sz="1000" b="0" i="0" u="none" strike="noStrike" kern="1200" cap="none" spc="0" normalizeH="0" baseline="0" noProof="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defRPr/>
            </a:pPr>
            <a:r>
              <a:rPr kumimoji="0" lang="en-US" altLang="ko-KR" sz="1000" b="0" i="0" u="none" strike="noStrike" kern="1200" cap="none" spc="0" normalizeH="0" baseline="0" noProof="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defRPr/>
            </a:pPr>
            <a:r>
              <a:rPr kumimoji="0" lang="en-US" altLang="ko-KR" sz="1000" b="0" i="0" u="none" strike="noStrike" kern="1200" cap="none" spc="0" normalizeH="0" baseline="0" noProof="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defRPr/>
            </a:pPr>
            <a:endParaRPr lang="ko-KR" altLang="en-US" sz="1960"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0965" algn="l" defTabSz="914400" rtl="0" eaLnBrk="1" latinLnBrk="1" hangingPunct="1">
        <a:defRPr sz="1800" kern="1200">
          <a:solidFill>
            <a:schemeClr val="tx1"/>
          </a:solidFill>
          <a:latin typeface="+mn-lt"/>
          <a:ea typeface="+mn-ea"/>
          <a:cs typeface="+mn-cs"/>
        </a:defRPr>
      </a:lvl4pPr>
      <a:lvl5pPr marL="1828165" algn="l" defTabSz="914400" rtl="0" eaLnBrk="1" latinLnBrk="1" hangingPunct="1">
        <a:defRPr sz="1800" kern="1200">
          <a:solidFill>
            <a:schemeClr val="tx1"/>
          </a:solidFill>
          <a:latin typeface="+mn-lt"/>
          <a:ea typeface="+mn-ea"/>
          <a:cs typeface="+mn-cs"/>
        </a:defRPr>
      </a:lvl5pPr>
      <a:lvl6pPr marL="2285365" algn="l" defTabSz="914400" rtl="0" eaLnBrk="1" latinLnBrk="1" hangingPunct="1">
        <a:defRPr sz="1800" kern="1200">
          <a:solidFill>
            <a:schemeClr val="tx1"/>
          </a:solidFill>
          <a:latin typeface="+mn-lt"/>
          <a:ea typeface="+mn-ea"/>
          <a:cs typeface="+mn-cs"/>
        </a:defRPr>
      </a:lvl6pPr>
      <a:lvl7pPr marL="2742565" algn="l" defTabSz="914400" rtl="0" eaLnBrk="1" latinLnBrk="1" hangingPunct="1">
        <a:defRPr sz="1800" kern="1200">
          <a:solidFill>
            <a:schemeClr val="tx1"/>
          </a:solidFill>
          <a:latin typeface="+mn-lt"/>
          <a:ea typeface="+mn-ea"/>
          <a:cs typeface="+mn-cs"/>
        </a:defRPr>
      </a:lvl7pPr>
      <a:lvl8pPr marL="3199130" algn="l" defTabSz="914400" rtl="0" eaLnBrk="1" latinLnBrk="1" hangingPunct="1">
        <a:defRPr sz="1800" kern="1200">
          <a:solidFill>
            <a:schemeClr val="tx1"/>
          </a:solidFill>
          <a:latin typeface="+mn-lt"/>
          <a:ea typeface="+mn-ea"/>
          <a:cs typeface="+mn-cs"/>
        </a:defRPr>
      </a:lvl8pPr>
      <a:lvl9pPr marL="365633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133"/>
          <p:cNvSpPr/>
          <p:nvPr/>
        </p:nvSpPr>
        <p:spPr>
          <a:xfrm>
            <a:off x="720000" y="1710000"/>
            <a:ext cx="8366984" cy="221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b="1">
                <a:solidFill>
                  <a:schemeClr val="tx1"/>
                </a:solidFill>
                <a:latin typeface="Arial" panose="020B0604020202020204" pitchFamily="34" charset="0"/>
                <a:ea typeface="Arial" panose="020B0604020202020204" pitchFamily="34" charset="0"/>
                <a:cs typeface="Arial" panose="020B0604020202020204" pitchFamily="34" charset="0"/>
              </a:rPr>
              <a:t>Samsung </a:t>
            </a:r>
          </a:p>
          <a:p>
            <a:pPr defTabSz="914400" latinLnBrk="1">
              <a:defRPr/>
            </a:pPr>
            <a:r>
              <a:rPr lang="en-US" altLang="ko-KR" sz="4800" b="1">
                <a:solidFill>
                  <a:schemeClr val="tx1"/>
                </a:solidFill>
                <a:latin typeface="Arial" panose="020B0604020202020204" pitchFamily="34" charset="0"/>
                <a:ea typeface="Arial" panose="020B0604020202020204" pitchFamily="34" charset="0"/>
                <a:cs typeface="Arial" panose="020B0604020202020204" pitchFamily="34" charset="0"/>
              </a:rPr>
              <a:t>Innovation </a:t>
            </a:r>
          </a:p>
          <a:p>
            <a:pPr defTabSz="914400" latinLnBrk="1">
              <a:defRPr/>
            </a:pPr>
            <a:r>
              <a:rPr lang="en-US" altLang="ko-KR" sz="4800" b="1">
                <a:solidFill>
                  <a:schemeClr val="tx1"/>
                </a:solidFill>
                <a:latin typeface="Arial" panose="020B0604020202020204" pitchFamily="34" charset="0"/>
                <a:ea typeface="Arial" panose="020B0604020202020204" pitchFamily="34" charset="0"/>
                <a:cs typeface="Arial" panose="020B0604020202020204" pitchFamily="34" charset="0"/>
              </a:rPr>
              <a:t>Campus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userDrawn="1"/>
        </p:nvSpPr>
        <p:spPr>
          <a:xfrm>
            <a:off x="1700718" y="4955165"/>
            <a:ext cx="8024476" cy="1160780"/>
          </a:xfrm>
          <a:prstGeom prst="rect">
            <a:avLst/>
          </a:prstGeom>
        </p:spPr>
        <p:txBody>
          <a:bodyPr wrap="none" rtlCol="0">
            <a:noAutofit/>
          </a:bodyPr>
          <a:lstStyle/>
          <a:p>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2.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Thực</a:t>
            </a:r>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hiện</a:t>
            </a:r>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dự</a:t>
            </a:r>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án</a:t>
            </a:r>
            <a:endParaRPr lang="en-US" sz="6600" b="1">
              <a:solidFill>
                <a:srgbClr val="1429A0"/>
              </a:solid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2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323896" cy="276860"/>
          </a:xfrm>
        </p:spPr>
        <p:txBody>
          <a:bodyPr/>
          <a:lstStyle/>
          <a:p>
            <a:r>
              <a:rPr lang="en-US" altLang="zh-CN">
                <a:latin typeface="Arial" panose="020B0604020202020204" pitchFamily="34" charset="0"/>
                <a:ea typeface="Arial" panose="020B0604020202020204" pitchFamily="34" charset="0"/>
                <a:cs typeface="Arial" panose="020B0604020202020204" pitchFamily="34" charset="0"/>
              </a:rPr>
              <a:t>2.1.</a:t>
            </a:r>
            <a:endParaRPr lang="ko-KR" altLang="en-US">
              <a:latin typeface="Arial" panose="020B0604020202020204" pitchFamily="34" charset="0"/>
              <a:ea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FBBFA01-B054-B200-D38A-A6D5360248C1}"/>
              </a:ext>
            </a:extLst>
          </p:cNvPr>
          <p:cNvSpPr txBox="1"/>
          <p:nvPr/>
        </p:nvSpPr>
        <p:spPr>
          <a:xfrm>
            <a:off x="611416" y="1671756"/>
            <a:ext cx="8905887" cy="830997"/>
          </a:xfrm>
          <a:prstGeom prst="rect">
            <a:avLst/>
          </a:prstGeom>
          <a:noFill/>
        </p:spPr>
        <p:txBody>
          <a:bodyPr wrap="square">
            <a:spAutoFit/>
          </a:bodyPr>
          <a:lstStyle/>
          <a:p>
            <a:pPr algn="l"/>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Thiết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bị</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Đeo</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dụng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smartphone (Samsung Galaxy S II)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gắn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trên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thắt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lưng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của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người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dùng</a:t>
            </a:r>
            <a:r>
              <a:rPr lang="en-US" altLang="zh-CN" sz="1600" b="0" u="none">
                <a:solidFill>
                  <a:srgbClr val="000000"/>
                </a:solidFill>
                <a:latin typeface="Arial" panose="020B0604020202020204" pitchFamily="34" charset="0"/>
                <a:ea typeface="Arial" panose="020B0604020202020204" pitchFamily="34" charset="0"/>
                <a:cs typeface="Arial" panose="020B0604020202020204" pitchFamily="34" charset="0"/>
              </a:rPr>
              <a:t>.</a:t>
            </a:r>
            <a:endParaRPr lang="en-US"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a:p>
            <a:pPr algn="l"/>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nghiệm</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Thực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hiện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mô</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phỏng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trong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môi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trường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phòng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nghiệm</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với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10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tình</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nguyện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viên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p>
          <a:p>
            <a:pPr algn="l"/>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mỗi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người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thực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hiện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6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hoạt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động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khác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nhau</a:t>
            </a:r>
            <a:r>
              <a:rPr lang="en-US" altLang="zh-CN" sz="1600" b="0" u="none">
                <a:solidFill>
                  <a:srgbClr val="000000"/>
                </a:solidFill>
                <a:latin typeface="Arial" panose="020B0604020202020204" pitchFamily="34" charset="0"/>
                <a:ea typeface="Arial" panose="020B0604020202020204" pitchFamily="34" charset="0"/>
                <a:cs typeface="Arial" panose="020B0604020202020204" pitchFamily="34" charset="0"/>
              </a:rPr>
              <a:t>.</a:t>
            </a:r>
            <a:endParaRPr lang="en-US"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grpSp>
        <p:nvGrpSpPr>
          <p:cNvPr id="28" name="그룹 21">
            <a:extLst>
              <a:ext uri="{FF2B5EF4-FFF2-40B4-BE49-F238E27FC236}">
                <a16:creationId xmlns:a16="http://schemas.microsoft.com/office/drawing/2014/main" id="{71DA0784-5BE4-617B-D34B-D03C8DB8033F}"/>
              </a:ext>
            </a:extLst>
          </p:cNvPr>
          <p:cNvGrpSpPr/>
          <p:nvPr/>
        </p:nvGrpSpPr>
        <p:grpSpPr>
          <a:xfrm>
            <a:off x="611416" y="1410420"/>
            <a:ext cx="8785225" cy="668804"/>
            <a:chOff x="558800" y="2232686"/>
            <a:chExt cx="8785225" cy="668804"/>
          </a:xfrm>
        </p:grpSpPr>
        <p:grpSp>
          <p:nvGrpSpPr>
            <p:cNvPr id="29" name="그룹 22">
              <a:extLst>
                <a:ext uri="{FF2B5EF4-FFF2-40B4-BE49-F238E27FC236}">
                  <a16:creationId xmlns:a16="http://schemas.microsoft.com/office/drawing/2014/main" id="{E1D919CC-6ED3-74AD-2BE4-A230B30D6AC0}"/>
                </a:ext>
              </a:extLst>
            </p:cNvPr>
            <p:cNvGrpSpPr/>
            <p:nvPr/>
          </p:nvGrpSpPr>
          <p:grpSpPr>
            <a:xfrm>
              <a:off x="558800" y="2232686"/>
              <a:ext cx="8785225" cy="215265"/>
              <a:chOff x="1027113" y="2045625"/>
              <a:chExt cx="8785225" cy="215265"/>
            </a:xfrm>
          </p:grpSpPr>
          <p:sp>
            <p:nvSpPr>
              <p:cNvPr id="31" name="직사각형 24">
                <a:extLst>
                  <a:ext uri="{FF2B5EF4-FFF2-40B4-BE49-F238E27FC236}">
                    <a16:creationId xmlns:a16="http://schemas.microsoft.com/office/drawing/2014/main" id="{811138FB-B1DD-10BC-0CDA-C3BE164E1C6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32" name="직사각형 25">
                <a:extLst>
                  <a:ext uri="{FF2B5EF4-FFF2-40B4-BE49-F238E27FC236}">
                    <a16:creationId xmlns:a16="http://schemas.microsoft.com/office/drawing/2014/main" id="{5424DCD6-01D9-D82B-41FB-05A766D6F88F}"/>
                  </a:ext>
                </a:extLst>
              </p:cNvPr>
              <p:cNvSpPr/>
              <p:nvPr/>
            </p:nvSpPr>
            <p:spPr>
              <a:xfrm>
                <a:off x="1179513" y="2045625"/>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spcAft>
                    <a:spcPts val="600"/>
                  </a:spcAft>
                </a:pPr>
                <a:endParaRPr lang="en-US" altLang="zh-CN"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30" name="직사각형 23">
              <a:extLst>
                <a:ext uri="{FF2B5EF4-FFF2-40B4-BE49-F238E27FC236}">
                  <a16:creationId xmlns:a16="http://schemas.microsoft.com/office/drawing/2014/main" id="{924B3DC1-F024-063E-90D5-6C60DFC990FE}"/>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lgn="just">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grpSp>
        <p:nvGrpSpPr>
          <p:cNvPr id="33" name="그룹 21">
            <a:extLst>
              <a:ext uri="{FF2B5EF4-FFF2-40B4-BE49-F238E27FC236}">
                <a16:creationId xmlns:a16="http://schemas.microsoft.com/office/drawing/2014/main" id="{6B423C6D-790F-6368-370F-674F53EBF7E6}"/>
              </a:ext>
            </a:extLst>
          </p:cNvPr>
          <p:cNvGrpSpPr/>
          <p:nvPr/>
        </p:nvGrpSpPr>
        <p:grpSpPr>
          <a:xfrm>
            <a:off x="583396" y="2702359"/>
            <a:ext cx="8813245" cy="643769"/>
            <a:chOff x="558800" y="2232686"/>
            <a:chExt cx="8785225" cy="668804"/>
          </a:xfrm>
        </p:grpSpPr>
        <p:grpSp>
          <p:nvGrpSpPr>
            <p:cNvPr id="34" name="그룹 22">
              <a:extLst>
                <a:ext uri="{FF2B5EF4-FFF2-40B4-BE49-F238E27FC236}">
                  <a16:creationId xmlns:a16="http://schemas.microsoft.com/office/drawing/2014/main" id="{2F60CEB8-CB9A-F699-63A1-27827AB82ED9}"/>
                </a:ext>
              </a:extLst>
            </p:cNvPr>
            <p:cNvGrpSpPr/>
            <p:nvPr/>
          </p:nvGrpSpPr>
          <p:grpSpPr>
            <a:xfrm>
              <a:off x="558800" y="2232686"/>
              <a:ext cx="8785225" cy="215265"/>
              <a:chOff x="1027113" y="2045625"/>
              <a:chExt cx="8785225" cy="215265"/>
            </a:xfrm>
          </p:grpSpPr>
          <p:sp>
            <p:nvSpPr>
              <p:cNvPr id="41" name="직사각형 24">
                <a:extLst>
                  <a:ext uri="{FF2B5EF4-FFF2-40B4-BE49-F238E27FC236}">
                    <a16:creationId xmlns:a16="http://schemas.microsoft.com/office/drawing/2014/main" id="{20A71C89-6062-FDFB-74D4-CECAA18A9B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42" name="직사각형 25">
                <a:extLst>
                  <a:ext uri="{FF2B5EF4-FFF2-40B4-BE49-F238E27FC236}">
                    <a16:creationId xmlns:a16="http://schemas.microsoft.com/office/drawing/2014/main" id="{D254EF37-38AF-D204-80F9-48A86F479AB8}"/>
                  </a:ext>
                </a:extLst>
              </p:cNvPr>
              <p:cNvSpPr/>
              <p:nvPr/>
            </p:nvSpPr>
            <p:spPr>
              <a:xfrm>
                <a:off x="1179513" y="2045625"/>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indent="0">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35" name="직사각형 23">
              <a:extLst>
                <a:ext uri="{FF2B5EF4-FFF2-40B4-BE49-F238E27FC236}">
                  <a16:creationId xmlns:a16="http://schemas.microsoft.com/office/drawing/2014/main" id="{7AA59703-82F6-34D0-1B5D-4D5A02AF5A77}"/>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AE4B24ED-6598-618D-A027-B3DEAB977EA8}"/>
              </a:ext>
            </a:extLst>
          </p:cNvPr>
          <p:cNvSpPr txBox="1"/>
          <p:nvPr/>
        </p:nvSpPr>
        <p:spPr>
          <a:xfrm>
            <a:off x="629416" y="2921629"/>
            <a:ext cx="8694216" cy="1077218"/>
          </a:xfrm>
          <a:prstGeom prst="rect">
            <a:avLst/>
          </a:prstGeom>
          <a:noFill/>
        </p:spPr>
        <p:txBody>
          <a:bodyPr wrap="square">
            <a:spAutoFit/>
          </a:bodyPr>
          <a:lstStyle/>
          <a:p>
            <a:pPr algn="l"/>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 T</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ì</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nh hu</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ố</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C</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t</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ì</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nh nguy</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ệ</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vi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ê</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s</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ẽ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ự</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hi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ệ</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c</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ho</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 </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độ</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c</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ụ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ể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trong m</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ộ</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 kho</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ả</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th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ờ</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i </a:t>
            </a:r>
          </a:p>
          <a:p>
            <a:pPr algn="l"/>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gian x</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đị</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nh, v</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í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d</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ụ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ư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m</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ỗ</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i ho</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 </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độ</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k</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é</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o d</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à</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i 30 gi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â</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y.</a:t>
            </a:r>
          </a:p>
          <a:p>
            <a:pPr algn="l"/>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 T</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ì</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nh tr</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M</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ô</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i tr</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ườ</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ph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ò</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th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í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nghi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ệ</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m s</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ẽ đượ</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ki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ể</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m so</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 </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để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gi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ả</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m thi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ể</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u s</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ự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can thi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ệ</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p t</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ừ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á</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c y</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ế</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u t</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ố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b</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ê</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ngo</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à</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i nh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ư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ti</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ế</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ồ</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v</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à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s</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ự </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di chuy</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ể</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 kh</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ô</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ng mong mu</a:t>
            </a:r>
            <a:r>
              <a:rPr lang="vi-VN" sz="1600">
                <a:solidFill>
                  <a:schemeClr val="tx1"/>
                </a:solidFill>
                <a:latin typeface="Arial" panose="020B0604020202020204" pitchFamily="34" charset="0"/>
                <a:ea typeface="Arial" panose="020B0604020202020204" pitchFamily="34" charset="0"/>
                <a:cs typeface="Arial" panose="020B0604020202020204" pitchFamily="34" charset="0"/>
              </a:rPr>
              <a:t>ố</a:t>
            </a:r>
            <a:r>
              <a:rPr lang="vi-VN" altLang="zh-CN" sz="1600">
                <a:solidFill>
                  <a:schemeClr val="tx1"/>
                </a:solidFill>
                <a:latin typeface="Arial" panose="020B0604020202020204" pitchFamily="34" charset="0"/>
                <a:ea typeface="Arial" panose="020B0604020202020204" pitchFamily="34" charset="0"/>
                <a:cs typeface="Arial" panose="020B0604020202020204" pitchFamily="34" charset="0"/>
              </a:rPr>
              <a:t>n</a:t>
            </a:r>
            <a:r>
              <a:rPr lang="vi-VN" altLang="zh-CN" sz="1600">
                <a:solidFill>
                  <a:schemeClr val="tx1"/>
                </a:solidFill>
              </a:rPr>
              <a:t>.</a:t>
            </a:r>
          </a:p>
        </p:txBody>
      </p:sp>
      <p:grpSp>
        <p:nvGrpSpPr>
          <p:cNvPr id="45" name="그룹 21">
            <a:extLst>
              <a:ext uri="{FF2B5EF4-FFF2-40B4-BE49-F238E27FC236}">
                <a16:creationId xmlns:a16="http://schemas.microsoft.com/office/drawing/2014/main" id="{B77A4468-5F07-50ED-8C6F-8924F0D18CFF}"/>
              </a:ext>
            </a:extLst>
          </p:cNvPr>
          <p:cNvGrpSpPr/>
          <p:nvPr/>
        </p:nvGrpSpPr>
        <p:grpSpPr>
          <a:xfrm>
            <a:off x="583911" y="4321517"/>
            <a:ext cx="8785225" cy="692699"/>
            <a:chOff x="558800" y="2208791"/>
            <a:chExt cx="8785225" cy="692699"/>
          </a:xfrm>
        </p:grpSpPr>
        <p:grpSp>
          <p:nvGrpSpPr>
            <p:cNvPr id="46" name="그룹 22">
              <a:extLst>
                <a:ext uri="{FF2B5EF4-FFF2-40B4-BE49-F238E27FC236}">
                  <a16:creationId xmlns:a16="http://schemas.microsoft.com/office/drawing/2014/main" id="{BE2E1E9B-581E-4BEF-704F-9453547D6CE8}"/>
                </a:ext>
              </a:extLst>
            </p:cNvPr>
            <p:cNvGrpSpPr/>
            <p:nvPr/>
          </p:nvGrpSpPr>
          <p:grpSpPr>
            <a:xfrm>
              <a:off x="558800" y="2208791"/>
              <a:ext cx="8785225" cy="215265"/>
              <a:chOff x="1027113" y="2021730"/>
              <a:chExt cx="8785225" cy="215265"/>
            </a:xfrm>
          </p:grpSpPr>
          <p:sp>
            <p:nvSpPr>
              <p:cNvPr id="48" name="직사각형 24">
                <a:extLst>
                  <a:ext uri="{FF2B5EF4-FFF2-40B4-BE49-F238E27FC236}">
                    <a16:creationId xmlns:a16="http://schemas.microsoft.com/office/drawing/2014/main" id="{71BBC9BB-B75B-334E-CC95-5D1EB6288A8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49" name="직사각형 25">
                <a:extLst>
                  <a:ext uri="{FF2B5EF4-FFF2-40B4-BE49-F238E27FC236}">
                    <a16:creationId xmlns:a16="http://schemas.microsoft.com/office/drawing/2014/main" id="{F9120ECB-0471-0779-8410-33A743F613A6}"/>
                  </a:ext>
                </a:extLst>
              </p:cNvPr>
              <p:cNvSpPr/>
              <p:nvPr/>
            </p:nvSpPr>
            <p:spPr>
              <a:xfrm>
                <a:off x="1179513" y="2021730"/>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indent="0">
                  <a:buNone/>
                </a:pPr>
                <a:endParaRPr lang="en-US" altLang="zh-CN"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grpSp>
        <p:sp>
          <p:nvSpPr>
            <p:cNvPr id="47" name="직사각형 23">
              <a:extLst>
                <a:ext uri="{FF2B5EF4-FFF2-40B4-BE49-F238E27FC236}">
                  <a16:creationId xmlns:a16="http://schemas.microsoft.com/office/drawing/2014/main" id="{45F0DB6E-497C-AF3C-2FBB-5D83B5578945}"/>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51" name="TextBox 50">
            <a:extLst>
              <a:ext uri="{FF2B5EF4-FFF2-40B4-BE49-F238E27FC236}">
                <a16:creationId xmlns:a16="http://schemas.microsoft.com/office/drawing/2014/main" id="{92E36F8B-CA60-AF7D-27DE-5A22E478BBA3}"/>
              </a:ext>
            </a:extLst>
          </p:cNvPr>
          <p:cNvSpPr txBox="1"/>
          <p:nvPr/>
        </p:nvSpPr>
        <p:spPr>
          <a:xfrm>
            <a:off x="629416" y="4556882"/>
            <a:ext cx="8806034" cy="1815882"/>
          </a:xfrm>
          <a:prstGeom prst="rect">
            <a:avLst/>
          </a:prstGeom>
          <a:noFill/>
        </p:spPr>
        <p:txBody>
          <a:bodyPr wrap="square">
            <a:spAutoFit/>
          </a:bodyPr>
          <a:lstStyle/>
          <a:p>
            <a:pPr algn="l"/>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Đầu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vào</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a:t>
            </a:r>
          </a:p>
          <a:p>
            <a:pPr lvl="0" algn="l">
              <a:buChar char="•"/>
            </a:pP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cảm</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biến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gia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tốc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trục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X, Y, Z)</a:t>
            </a:r>
          </a:p>
          <a:p>
            <a:pPr lvl="0" algn="l">
              <a:buChar char="•"/>
            </a:pP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con quay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hồi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chuyển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trục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X, Y, Z).</a:t>
            </a:r>
          </a:p>
          <a:p>
            <a:pPr algn="l"/>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Tham</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số</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và</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Cài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đặt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a:t>
            </a:r>
          </a:p>
          <a:p>
            <a:pPr lvl="0" algn="l">
              <a:buChar char="•"/>
            </a:pP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Cửa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sổ</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Thời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gian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dụng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cửa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sổ</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trượt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rộng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2.56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giây</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với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50%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trùng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lặp</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(128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đọc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mỗi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cửa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sổ</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p>
          <a:p>
            <a:pPr lvl="0" algn="l">
              <a:buChar char="•"/>
            </a:pP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Tiền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xử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lý</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Áp</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dụng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bộ</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lọc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Butterworth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với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tần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số</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cắt</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0.3 Hz .</a:t>
            </a:r>
          </a:p>
        </p:txBody>
      </p:sp>
      <p:sp>
        <p:nvSpPr>
          <p:cNvPr id="2" name="Hộp Văn bản 1">
            <a:extLst>
              <a:ext uri="{FF2B5EF4-FFF2-40B4-BE49-F238E27FC236}">
                <a16:creationId xmlns:a16="http://schemas.microsoft.com/office/drawing/2014/main" id="{05799F7F-43C0-36CB-E30C-DB6CFD71BD6C}"/>
              </a:ext>
            </a:extLst>
          </p:cNvPr>
          <p:cNvSpPr txBox="1"/>
          <p:nvPr/>
        </p:nvSpPr>
        <p:spPr>
          <a:xfrm>
            <a:off x="696886" y="4282411"/>
            <a:ext cx="83568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1429A0"/>
                </a:solidFill>
                <a:latin typeface="Arial"/>
                <a:cs typeface="Arial"/>
              </a:rPr>
              <a:t>Các</a:t>
            </a:r>
            <a:r>
              <a:rPr lang="en-US" sz="1600">
                <a:solidFill>
                  <a:srgbClr val="1429A0"/>
                </a:solidFill>
                <a:latin typeface="Arial"/>
                <a:cs typeface="Arial"/>
              </a:rPr>
              <a:t> Thông </a:t>
            </a:r>
            <a:r>
              <a:rPr lang="en-US" sz="1600" err="1">
                <a:solidFill>
                  <a:srgbClr val="1429A0"/>
                </a:solidFill>
                <a:latin typeface="Arial"/>
                <a:cs typeface="Arial"/>
              </a:rPr>
              <a:t>số</a:t>
            </a:r>
            <a:r>
              <a:rPr lang="en-US" sz="1600">
                <a:solidFill>
                  <a:srgbClr val="1429A0"/>
                </a:solidFill>
                <a:latin typeface="Arial"/>
                <a:cs typeface="Arial"/>
              </a:rPr>
              <a:t> </a:t>
            </a:r>
            <a:r>
              <a:rPr lang="en-US" sz="1600" err="1">
                <a:solidFill>
                  <a:srgbClr val="1429A0"/>
                </a:solidFill>
                <a:latin typeface="Arial"/>
                <a:cs typeface="Arial"/>
              </a:rPr>
              <a:t>và</a:t>
            </a:r>
            <a:r>
              <a:rPr lang="en-US" sz="1600">
                <a:solidFill>
                  <a:srgbClr val="1429A0"/>
                </a:solidFill>
                <a:latin typeface="Arial"/>
                <a:cs typeface="Arial"/>
              </a:rPr>
              <a:t> </a:t>
            </a:r>
            <a:r>
              <a:rPr lang="en-US" sz="1600" err="1">
                <a:solidFill>
                  <a:srgbClr val="1429A0"/>
                </a:solidFill>
                <a:latin typeface="Arial"/>
                <a:cs typeface="Arial"/>
              </a:rPr>
              <a:t>Điều</a:t>
            </a:r>
            <a:r>
              <a:rPr lang="en-US" sz="1600">
                <a:solidFill>
                  <a:srgbClr val="1429A0"/>
                </a:solidFill>
                <a:latin typeface="Arial"/>
                <a:cs typeface="Arial"/>
              </a:rPr>
              <a:t> </a:t>
            </a:r>
            <a:r>
              <a:rPr lang="en-US" sz="1600" err="1">
                <a:solidFill>
                  <a:srgbClr val="1429A0"/>
                </a:solidFill>
                <a:latin typeface="Arial"/>
                <a:cs typeface="Arial"/>
              </a:rPr>
              <a:t>kiện</a:t>
            </a:r>
            <a:r>
              <a:rPr lang="en-US" sz="1600">
                <a:solidFill>
                  <a:srgbClr val="1429A0"/>
                </a:solidFill>
                <a:latin typeface="Arial"/>
                <a:cs typeface="Arial"/>
              </a:rPr>
              <a:t> </a:t>
            </a:r>
            <a:r>
              <a:rPr lang="en-US" sz="1600" err="1">
                <a:solidFill>
                  <a:srgbClr val="1429A0"/>
                </a:solidFill>
                <a:latin typeface="Arial"/>
                <a:cs typeface="Arial"/>
              </a:rPr>
              <a:t>Thử</a:t>
            </a:r>
            <a:r>
              <a:rPr lang="en-US" sz="1600">
                <a:solidFill>
                  <a:srgbClr val="1429A0"/>
                </a:solidFill>
                <a:latin typeface="Arial"/>
                <a:cs typeface="Arial"/>
              </a:rPr>
              <a:t> </a:t>
            </a:r>
            <a:r>
              <a:rPr lang="en-US" sz="1600" err="1">
                <a:solidFill>
                  <a:srgbClr val="1429A0"/>
                </a:solidFill>
                <a:latin typeface="Arial"/>
                <a:cs typeface="Arial"/>
              </a:rPr>
              <a:t>nghiệm</a:t>
            </a:r>
            <a:r>
              <a:rPr lang="en-US" sz="1600">
                <a:solidFill>
                  <a:srgbClr val="1429A0"/>
                </a:solidFill>
                <a:latin typeface="Arial"/>
                <a:cs typeface="Arial"/>
              </a:rPr>
              <a:t>:</a:t>
            </a:r>
            <a:endParaRPr lang="vi-VN">
              <a:solidFill>
                <a:srgbClr val="1429A0"/>
              </a:solidFill>
            </a:endParaRPr>
          </a:p>
        </p:txBody>
      </p:sp>
      <p:sp>
        <p:nvSpPr>
          <p:cNvPr id="5" name="Hộp Văn bản 4">
            <a:extLst>
              <a:ext uri="{FF2B5EF4-FFF2-40B4-BE49-F238E27FC236}">
                <a16:creationId xmlns:a16="http://schemas.microsoft.com/office/drawing/2014/main" id="{85724D2D-5E66-BFA2-C46C-94E665CA8A08}"/>
              </a:ext>
            </a:extLst>
          </p:cNvPr>
          <p:cNvSpPr txBox="1"/>
          <p:nvPr/>
        </p:nvSpPr>
        <p:spPr>
          <a:xfrm>
            <a:off x="693515" y="2638769"/>
            <a:ext cx="79060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1429A0"/>
                </a:solidFill>
                <a:latin typeface="Arial"/>
                <a:cs typeface="Arial"/>
              </a:rPr>
              <a:t>Tình</a:t>
            </a:r>
            <a:r>
              <a:rPr lang="en-US" sz="1600">
                <a:solidFill>
                  <a:srgbClr val="1429A0"/>
                </a:solidFill>
                <a:latin typeface="Arial"/>
                <a:cs typeface="Arial"/>
              </a:rPr>
              <a:t> </a:t>
            </a:r>
            <a:r>
              <a:rPr lang="en-US" sz="1600" err="1">
                <a:solidFill>
                  <a:srgbClr val="1429A0"/>
                </a:solidFill>
                <a:latin typeface="Arial"/>
                <a:cs typeface="Arial"/>
              </a:rPr>
              <a:t>huống</a:t>
            </a:r>
            <a:r>
              <a:rPr lang="en-US" sz="1600">
                <a:solidFill>
                  <a:srgbClr val="1429A0"/>
                </a:solidFill>
                <a:latin typeface="Arial"/>
                <a:cs typeface="Arial"/>
              </a:rPr>
              <a:t> </a:t>
            </a:r>
            <a:r>
              <a:rPr lang="en-US" sz="1600" err="1">
                <a:solidFill>
                  <a:srgbClr val="1429A0"/>
                </a:solidFill>
                <a:latin typeface="Arial"/>
                <a:cs typeface="Arial"/>
              </a:rPr>
              <a:t>và</a:t>
            </a:r>
            <a:r>
              <a:rPr lang="en-US" sz="1600">
                <a:solidFill>
                  <a:srgbClr val="1429A0"/>
                </a:solidFill>
                <a:latin typeface="Arial"/>
                <a:cs typeface="Arial"/>
              </a:rPr>
              <a:t> </a:t>
            </a:r>
            <a:r>
              <a:rPr lang="en-US" sz="1600" err="1">
                <a:solidFill>
                  <a:srgbClr val="1429A0"/>
                </a:solidFill>
                <a:latin typeface="Arial"/>
                <a:cs typeface="Arial"/>
              </a:rPr>
              <a:t>Tình</a:t>
            </a:r>
            <a:r>
              <a:rPr lang="en-US" sz="1600">
                <a:solidFill>
                  <a:srgbClr val="1429A0"/>
                </a:solidFill>
                <a:latin typeface="Arial"/>
                <a:cs typeface="Arial"/>
              </a:rPr>
              <a:t> </a:t>
            </a:r>
            <a:r>
              <a:rPr lang="en-US" sz="1600" err="1">
                <a:solidFill>
                  <a:srgbClr val="1429A0"/>
                </a:solidFill>
                <a:latin typeface="Arial"/>
                <a:cs typeface="Arial"/>
              </a:rPr>
              <a:t>trạng</a:t>
            </a:r>
            <a:r>
              <a:rPr lang="en-US" sz="1600">
                <a:solidFill>
                  <a:srgbClr val="1429A0"/>
                </a:solidFill>
                <a:latin typeface="Arial"/>
                <a:cs typeface="Arial"/>
              </a:rPr>
              <a:t>: </a:t>
            </a:r>
            <a:endParaRPr lang="vi-VN">
              <a:solidFill>
                <a:srgbClr val="1429A0"/>
              </a:solidFill>
            </a:endParaRPr>
          </a:p>
        </p:txBody>
      </p:sp>
      <p:sp>
        <p:nvSpPr>
          <p:cNvPr id="6" name="Hộp Văn bản 5">
            <a:extLst>
              <a:ext uri="{FF2B5EF4-FFF2-40B4-BE49-F238E27FC236}">
                <a16:creationId xmlns:a16="http://schemas.microsoft.com/office/drawing/2014/main" id="{E7A57B26-3DAB-BF42-C8F6-95ABEEA39BF2}"/>
              </a:ext>
            </a:extLst>
          </p:cNvPr>
          <p:cNvSpPr txBox="1"/>
          <p:nvPr/>
        </p:nvSpPr>
        <p:spPr>
          <a:xfrm>
            <a:off x="783657" y="1383573"/>
            <a:ext cx="81314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rgbClr val="1429A0"/>
                </a:solidFill>
                <a:latin typeface="Arial"/>
                <a:cs typeface="Arial"/>
              </a:rPr>
              <a:t>Môi trường mô phỏng:</a:t>
            </a:r>
            <a:endParaRPr lang="vi-VN">
              <a:solidFill>
                <a:srgbClr val="1429A0"/>
              </a:solidFill>
            </a:endParaRPr>
          </a:p>
        </p:txBody>
      </p:sp>
      <p:sp>
        <p:nvSpPr>
          <p:cNvPr id="12" name="Hộp Văn bản 11">
            <a:extLst>
              <a:ext uri="{FF2B5EF4-FFF2-40B4-BE49-F238E27FC236}">
                <a16:creationId xmlns:a16="http://schemas.microsoft.com/office/drawing/2014/main" id="{6AFA490E-4051-DA99-F2C2-86560BB9258C}"/>
              </a:ext>
            </a:extLst>
          </p:cNvPr>
          <p:cNvSpPr txBox="1"/>
          <p:nvPr/>
        </p:nvSpPr>
        <p:spPr>
          <a:xfrm>
            <a:off x="880176" y="417424"/>
            <a:ext cx="7024648" cy="3697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Arial"/>
                <a:cs typeface="Arial"/>
              </a:rPr>
              <a:t>Mô</a:t>
            </a:r>
            <a:r>
              <a:rPr lang="en-US">
                <a:solidFill>
                  <a:srgbClr val="FFFFFF"/>
                </a:solidFill>
                <a:latin typeface="Arial"/>
                <a:cs typeface="Arial"/>
              </a:rPr>
              <a:t> </a:t>
            </a:r>
            <a:r>
              <a:rPr lang="en-US" err="1">
                <a:solidFill>
                  <a:srgbClr val="FFFFFF"/>
                </a:solidFill>
                <a:latin typeface="Arial"/>
                <a:cs typeface="Arial"/>
              </a:rPr>
              <a:t>tả</a:t>
            </a:r>
            <a:r>
              <a:rPr lang="en-US">
                <a:solidFill>
                  <a:srgbClr val="FFFFFF"/>
                </a:solidFill>
                <a:latin typeface="Arial"/>
                <a:cs typeface="Arial"/>
              </a:rPr>
              <a:t> </a:t>
            </a:r>
            <a:r>
              <a:rPr lang="en-US" err="1">
                <a:solidFill>
                  <a:srgbClr val="FFFFFF"/>
                </a:solidFill>
                <a:latin typeface="Arial"/>
                <a:cs typeface="Arial"/>
              </a:rPr>
              <a:t>kịch</a:t>
            </a:r>
            <a:r>
              <a:rPr lang="en-US">
                <a:solidFill>
                  <a:srgbClr val="FFFFFF"/>
                </a:solidFill>
                <a:latin typeface="Arial"/>
                <a:cs typeface="Arial"/>
              </a:rPr>
              <a:t> </a:t>
            </a:r>
            <a:r>
              <a:rPr lang="en-US" err="1">
                <a:solidFill>
                  <a:srgbClr val="FFFFFF"/>
                </a:solidFill>
                <a:latin typeface="Arial"/>
                <a:cs typeface="Arial"/>
              </a:rPr>
              <a:t>bản</a:t>
            </a:r>
            <a:r>
              <a:rPr lang="en-US">
                <a:solidFill>
                  <a:srgbClr val="FFFFFF"/>
                </a:solidFill>
                <a:latin typeface="Arial"/>
                <a:cs typeface="Arial"/>
              </a:rPr>
              <a:t> </a:t>
            </a:r>
            <a:r>
              <a:rPr lang="en-US" err="1">
                <a:solidFill>
                  <a:srgbClr val="FFFFFF"/>
                </a:solidFill>
                <a:latin typeface="Arial"/>
                <a:cs typeface="Arial"/>
              </a:rPr>
              <a:t>mô</a:t>
            </a:r>
            <a:r>
              <a:rPr lang="en-US">
                <a:solidFill>
                  <a:srgbClr val="FFFFFF"/>
                </a:solidFill>
                <a:latin typeface="Arial"/>
                <a:cs typeface="Arial"/>
              </a:rPr>
              <a:t> </a:t>
            </a:r>
            <a:r>
              <a:rPr lang="en-US" err="1">
                <a:solidFill>
                  <a:srgbClr val="FFFFFF"/>
                </a:solidFill>
                <a:latin typeface="Arial"/>
                <a:cs typeface="Arial"/>
              </a:rPr>
              <a:t>phỏng</a:t>
            </a:r>
            <a:endParaRPr lang="vi-VN"/>
          </a:p>
        </p:txBody>
      </p:sp>
    </p:spTree>
    <p:extLst>
      <p:ext uri="{BB962C8B-B14F-4D97-AF65-F5344CB8AC3E}">
        <p14:creationId xmlns:p14="http://schemas.microsoft.com/office/powerpoint/2010/main" val="23350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7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750"/>
                                        <p:tgtEl>
                                          <p:spTgt spid="28"/>
                                        </p:tgtEl>
                                      </p:cBhvr>
                                    </p:animEffect>
                                    <p:anim calcmode="lin" valueType="num">
                                      <p:cBhvr>
                                        <p:cTn id="19" dur="750" fill="hold"/>
                                        <p:tgtEl>
                                          <p:spTgt spid="28"/>
                                        </p:tgtEl>
                                        <p:attrNameLst>
                                          <p:attrName>ppt_x</p:attrName>
                                        </p:attrNameLst>
                                      </p:cBhvr>
                                      <p:tavLst>
                                        <p:tav tm="0">
                                          <p:val>
                                            <p:strVal val="#ppt_x"/>
                                          </p:val>
                                        </p:tav>
                                        <p:tav tm="100000">
                                          <p:val>
                                            <p:strVal val="#ppt_x"/>
                                          </p:val>
                                        </p:tav>
                                      </p:tavLst>
                                    </p:anim>
                                    <p:anim calcmode="lin" valueType="num">
                                      <p:cBhvr>
                                        <p:cTn id="20" dur="750" fill="hold"/>
                                        <p:tgtEl>
                                          <p:spTgt spid="2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50"/>
                                        <p:tgtEl>
                                          <p:spTgt spid="33"/>
                                        </p:tgtEl>
                                      </p:cBhvr>
                                    </p:animEffect>
                                    <p:anim calcmode="lin" valueType="num">
                                      <p:cBhvr>
                                        <p:cTn id="24" dur="750" fill="hold"/>
                                        <p:tgtEl>
                                          <p:spTgt spid="33"/>
                                        </p:tgtEl>
                                        <p:attrNameLst>
                                          <p:attrName>ppt_x</p:attrName>
                                        </p:attrNameLst>
                                      </p:cBhvr>
                                      <p:tavLst>
                                        <p:tav tm="0">
                                          <p:val>
                                            <p:strVal val="#ppt_x"/>
                                          </p:val>
                                        </p:tav>
                                        <p:tav tm="100000">
                                          <p:val>
                                            <p:strVal val="#ppt_x"/>
                                          </p:val>
                                        </p:tav>
                                      </p:tavLst>
                                    </p:anim>
                                    <p:anim calcmode="lin" valueType="num">
                                      <p:cBhvr>
                                        <p:cTn id="25" dur="75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ppt_x</p:attrName>
                                        </p:attrNameLst>
                                      </p:cBhvr>
                                      <p:tavLst>
                                        <p:tav tm="0">
                                          <p:val>
                                            <p:strVal val="#ppt_x"/>
                                          </p:val>
                                        </p:tav>
                                        <p:tav tm="100000">
                                          <p:val>
                                            <p:strVal val="#ppt_x"/>
                                          </p:val>
                                        </p:tav>
                                      </p:tavLst>
                                    </p:anim>
                                    <p:anim calcmode="lin" valueType="num">
                                      <p:cBhvr>
                                        <p:cTn id="30" dur="75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50"/>
                                        <p:tgtEl>
                                          <p:spTgt spid="45"/>
                                        </p:tgtEl>
                                      </p:cBhvr>
                                    </p:animEffect>
                                    <p:anim calcmode="lin" valueType="num">
                                      <p:cBhvr>
                                        <p:cTn id="34" dur="750" fill="hold"/>
                                        <p:tgtEl>
                                          <p:spTgt spid="45"/>
                                        </p:tgtEl>
                                        <p:attrNameLst>
                                          <p:attrName>ppt_x</p:attrName>
                                        </p:attrNameLst>
                                      </p:cBhvr>
                                      <p:tavLst>
                                        <p:tav tm="0">
                                          <p:val>
                                            <p:strVal val="#ppt_x"/>
                                          </p:val>
                                        </p:tav>
                                        <p:tav tm="100000">
                                          <p:val>
                                            <p:strVal val="#ppt_x"/>
                                          </p:val>
                                        </p:tav>
                                      </p:tavLst>
                                    </p:anim>
                                    <p:anim calcmode="lin" valueType="num">
                                      <p:cBhvr>
                                        <p:cTn id="35" dur="750" fill="hold"/>
                                        <p:tgtEl>
                                          <p:spTgt spid="4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750"/>
                                        <p:tgtEl>
                                          <p:spTgt spid="2"/>
                                        </p:tgtEl>
                                      </p:cBhvr>
                                    </p:animEffect>
                                    <p:anim calcmode="lin" valueType="num">
                                      <p:cBhvr>
                                        <p:cTn id="39" dur="750" fill="hold"/>
                                        <p:tgtEl>
                                          <p:spTgt spid="2"/>
                                        </p:tgtEl>
                                        <p:attrNameLst>
                                          <p:attrName>ppt_x</p:attrName>
                                        </p:attrNameLst>
                                      </p:cBhvr>
                                      <p:tavLst>
                                        <p:tav tm="0">
                                          <p:val>
                                            <p:strVal val="#ppt_x"/>
                                          </p:val>
                                        </p:tav>
                                        <p:tav tm="100000">
                                          <p:val>
                                            <p:strVal val="#ppt_x"/>
                                          </p:val>
                                        </p:tav>
                                      </p:tavLst>
                                    </p:anim>
                                    <p:anim calcmode="lin" valueType="num">
                                      <p:cBhvr>
                                        <p:cTn id="40"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p:bldP spid="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323896" cy="276860"/>
          </a:xfrm>
        </p:spPr>
        <p:txBody>
          <a:bodyPr/>
          <a:lstStyle/>
          <a:p>
            <a:r>
              <a:rPr lang="en-US" altLang="zh-CN">
                <a:latin typeface="Arial" panose="020B0604020202020204" pitchFamily="34" charset="0"/>
                <a:ea typeface="Arial" panose="020B0604020202020204" pitchFamily="34" charset="0"/>
                <a:cs typeface="Arial" panose="020B0604020202020204" pitchFamily="34" charset="0"/>
              </a:rPr>
              <a:t>2.1.</a:t>
            </a:r>
            <a:endParaRPr lang="ko-KR" altLang="en-US">
              <a:latin typeface="Arial" panose="020B0604020202020204" pitchFamily="34" charset="0"/>
              <a:ea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EFBBFA01-B054-B200-D38A-A6D5360248C1}"/>
              </a:ext>
            </a:extLst>
          </p:cNvPr>
          <p:cNvSpPr txBox="1"/>
          <p:nvPr/>
        </p:nvSpPr>
        <p:spPr>
          <a:xfrm>
            <a:off x="611416" y="1786374"/>
            <a:ext cx="8905887" cy="584775"/>
          </a:xfrm>
          <a:prstGeom prst="rect">
            <a:avLst/>
          </a:prstGeom>
          <a:noFill/>
        </p:spPr>
        <p:txBody>
          <a:bodyPr wrap="square" lIns="91440" tIns="45720" rIns="91440" bIns="45720" anchor="t">
            <a:spAutoFit/>
          </a:bodyPr>
          <a:lstStyle/>
          <a:p>
            <a:r>
              <a:rPr lang="vi-VN" sz="1600">
                <a:latin typeface="Arial"/>
                <a:cs typeface="Times New Roman"/>
              </a:rPr>
              <a:t>+ Đánh giá hiệu suất </a:t>
            </a:r>
            <a:endParaRPr lang="vi-VN" sz="1600">
              <a:latin typeface="Arial"/>
              <a:cs typeface="Arial"/>
            </a:endParaRPr>
          </a:p>
          <a:p>
            <a:r>
              <a:rPr lang="vi-VN" sz="1600">
                <a:latin typeface="Arial"/>
                <a:cs typeface="Times New Roman"/>
              </a:rPr>
              <a:t>+ Xác định vấn đề: Phân tích lỗi</a:t>
            </a:r>
            <a:endParaRPr lang="vi-VN" sz="1600">
              <a:latin typeface="Arial"/>
              <a:cs typeface="Arial"/>
            </a:endParaRPr>
          </a:p>
        </p:txBody>
      </p:sp>
      <p:grpSp>
        <p:nvGrpSpPr>
          <p:cNvPr id="28" name="그룹 21">
            <a:extLst>
              <a:ext uri="{FF2B5EF4-FFF2-40B4-BE49-F238E27FC236}">
                <a16:creationId xmlns:a16="http://schemas.microsoft.com/office/drawing/2014/main" id="{71DA0784-5BE4-617B-D34B-D03C8DB8033F}"/>
              </a:ext>
            </a:extLst>
          </p:cNvPr>
          <p:cNvGrpSpPr/>
          <p:nvPr/>
        </p:nvGrpSpPr>
        <p:grpSpPr>
          <a:xfrm>
            <a:off x="611416" y="1410420"/>
            <a:ext cx="8785225" cy="668804"/>
            <a:chOff x="558800" y="2232686"/>
            <a:chExt cx="8785225" cy="668804"/>
          </a:xfrm>
        </p:grpSpPr>
        <p:grpSp>
          <p:nvGrpSpPr>
            <p:cNvPr id="29" name="그룹 22">
              <a:extLst>
                <a:ext uri="{FF2B5EF4-FFF2-40B4-BE49-F238E27FC236}">
                  <a16:creationId xmlns:a16="http://schemas.microsoft.com/office/drawing/2014/main" id="{E1D919CC-6ED3-74AD-2BE4-A230B30D6AC0}"/>
                </a:ext>
              </a:extLst>
            </p:cNvPr>
            <p:cNvGrpSpPr/>
            <p:nvPr/>
          </p:nvGrpSpPr>
          <p:grpSpPr>
            <a:xfrm>
              <a:off x="558800" y="2232686"/>
              <a:ext cx="8785225" cy="215265"/>
              <a:chOff x="1027113" y="2045625"/>
              <a:chExt cx="8785225" cy="215265"/>
            </a:xfrm>
          </p:grpSpPr>
          <p:sp>
            <p:nvSpPr>
              <p:cNvPr id="31" name="직사각형 24">
                <a:extLst>
                  <a:ext uri="{FF2B5EF4-FFF2-40B4-BE49-F238E27FC236}">
                    <a16:creationId xmlns:a16="http://schemas.microsoft.com/office/drawing/2014/main" id="{811138FB-B1DD-10BC-0CDA-C3BE164E1C6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32" name="직사각형 25">
                <a:extLst>
                  <a:ext uri="{FF2B5EF4-FFF2-40B4-BE49-F238E27FC236}">
                    <a16:creationId xmlns:a16="http://schemas.microsoft.com/office/drawing/2014/main" id="{5424DCD6-01D9-D82B-41FB-05A766D6F88F}"/>
                  </a:ext>
                </a:extLst>
              </p:cNvPr>
              <p:cNvSpPr/>
              <p:nvPr/>
            </p:nvSpPr>
            <p:spPr>
              <a:xfrm>
                <a:off x="1179513" y="2045625"/>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spcAft>
                    <a:spcPts val="600"/>
                  </a:spcAft>
                </a:pPr>
                <a:endParaRPr lang="en-US" altLang="zh-CN" sz="1600">
                  <a:solidFill>
                    <a:schemeClr val="tx1">
                      <a:lumMod val="85000"/>
                      <a:lumOff val="15000"/>
                    </a:schemeClr>
                  </a:solidFill>
                  <a:latin typeface="Arial"/>
                  <a:ea typeface="Arial" panose="020B0604020202020204" pitchFamily="34" charset="0"/>
                  <a:cs typeface="Arial"/>
                </a:endParaRPr>
              </a:p>
            </p:txBody>
          </p:sp>
        </p:grpSp>
        <p:sp>
          <p:nvSpPr>
            <p:cNvPr id="30" name="직사각형 23">
              <a:extLst>
                <a:ext uri="{FF2B5EF4-FFF2-40B4-BE49-F238E27FC236}">
                  <a16:creationId xmlns:a16="http://schemas.microsoft.com/office/drawing/2014/main" id="{924B3DC1-F024-063E-90D5-6C60DFC990FE}"/>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lgn="just">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AE4B24ED-6598-618D-A027-B3DEAB977EA8}"/>
              </a:ext>
            </a:extLst>
          </p:cNvPr>
          <p:cNvSpPr txBox="1"/>
          <p:nvPr/>
        </p:nvSpPr>
        <p:spPr>
          <a:xfrm>
            <a:off x="596429" y="3234161"/>
            <a:ext cx="8777548" cy="2062103"/>
          </a:xfrm>
          <a:prstGeom prst="rect">
            <a:avLst/>
          </a:prstGeom>
          <a:noFill/>
        </p:spPr>
        <p:txBody>
          <a:bodyPr wrap="square" lIns="91440" tIns="45720" rIns="91440" bIns="45720" anchor="t">
            <a:spAutoFit/>
          </a:bodyPr>
          <a:lstStyle/>
          <a:p>
            <a:r>
              <a:rPr lang="vi-VN" sz="1600">
                <a:latin typeface="Arial"/>
                <a:ea typeface="Times New Roman"/>
                <a:cs typeface="Times New Roman"/>
              </a:rPr>
              <a:t>+ Kết quả mong đợi:</a:t>
            </a:r>
          </a:p>
          <a:p>
            <a:pPr marL="228600" indent="-228600">
              <a:buFont typeface=""/>
              <a:buChar char="•"/>
            </a:pPr>
            <a:r>
              <a:rPr lang="vi-VN" sz="1600">
                <a:latin typeface="Arial"/>
                <a:ea typeface="Times New Roman"/>
                <a:cs typeface="Times New Roman"/>
              </a:rPr>
              <a:t>Độ chính xác cao: Dự đoán các hoạt động và tư thế với độ chính xác ít nhất 90%.</a:t>
            </a:r>
          </a:p>
          <a:p>
            <a:pPr marL="228600" indent="-228600">
              <a:buFont typeface=""/>
              <a:buChar char="•"/>
            </a:pPr>
            <a:r>
              <a:rPr lang="vi-VN" sz="1600">
                <a:latin typeface="Arial"/>
                <a:ea typeface="Times New Roman"/>
                <a:cs typeface="Times New Roman"/>
              </a:rPr>
              <a:t>Nhận diện chính xác: Đạt được mức độ phân loại chính xác cho từng loại hoạt động.</a:t>
            </a:r>
          </a:p>
          <a:p>
            <a:r>
              <a:rPr lang="vi-VN" sz="1600">
                <a:latin typeface="Arial"/>
                <a:ea typeface="Times New Roman"/>
                <a:cs typeface="Times New Roman"/>
              </a:rPr>
              <a:t>+ Phương pháp đánh giá:</a:t>
            </a:r>
          </a:p>
          <a:p>
            <a:pPr marL="228600" indent="-228600">
              <a:buFont typeface=""/>
              <a:buChar char="•"/>
            </a:pPr>
            <a:r>
              <a:rPr lang="vi-VN" sz="1600">
                <a:latin typeface="Arial"/>
                <a:ea typeface="Times New Roman"/>
                <a:cs typeface="Times New Roman"/>
              </a:rPr>
              <a:t>Chỉ số hiệu suất: Sử dụng các chỉ số như ma trận nhầm lẫn, độ chính xác, độ nhạy, và độ đặc hiệu để đánh giá hiệu suất của mô hình.</a:t>
            </a:r>
          </a:p>
          <a:p>
            <a:pPr marL="228600" indent="-228600">
              <a:buFont typeface=""/>
              <a:buChar char="•"/>
            </a:pPr>
            <a:r>
              <a:rPr lang="vi-VN" sz="1600">
                <a:latin typeface="Arial"/>
                <a:ea typeface="Times New Roman"/>
                <a:cs typeface="Times New Roman"/>
              </a:rPr>
              <a:t>Phản hồi người dùng: Thu thập phản hồi từ các tình nguyện viên về độ chính xác và tính hữu ích của hệ thống.</a:t>
            </a:r>
            <a:endParaRPr lang="vi-VN" altLang="zh-CN" sz="1600">
              <a:latin typeface="Arial"/>
              <a:cs typeface="Arial"/>
            </a:endParaRPr>
          </a:p>
        </p:txBody>
      </p:sp>
      <p:sp>
        <p:nvSpPr>
          <p:cNvPr id="9" name="Hộp Văn bản 8">
            <a:extLst>
              <a:ext uri="{FF2B5EF4-FFF2-40B4-BE49-F238E27FC236}">
                <a16:creationId xmlns:a16="http://schemas.microsoft.com/office/drawing/2014/main" id="{61F7007F-D3FB-06B4-9846-967BBB173AEC}"/>
              </a:ext>
            </a:extLst>
          </p:cNvPr>
          <p:cNvSpPr txBox="1"/>
          <p:nvPr/>
        </p:nvSpPr>
        <p:spPr>
          <a:xfrm>
            <a:off x="777634" y="1333277"/>
            <a:ext cx="61778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1429A0"/>
                </a:solidFill>
                <a:latin typeface="Arial"/>
                <a:cs typeface="Arial"/>
              </a:rPr>
              <a:t>Mục</a:t>
            </a:r>
            <a:r>
              <a:rPr lang="en-US" sz="1600">
                <a:solidFill>
                  <a:srgbClr val="1429A0"/>
                </a:solidFill>
                <a:latin typeface="Arial"/>
                <a:cs typeface="Arial"/>
              </a:rPr>
              <a:t> </a:t>
            </a:r>
            <a:r>
              <a:rPr lang="en-US" sz="1600" err="1">
                <a:solidFill>
                  <a:srgbClr val="1429A0"/>
                </a:solidFill>
                <a:latin typeface="Arial"/>
                <a:cs typeface="Arial"/>
              </a:rPr>
              <a:t>tiêu</a:t>
            </a:r>
            <a:r>
              <a:rPr lang="en-US" sz="1600">
                <a:solidFill>
                  <a:srgbClr val="1429A0"/>
                </a:solidFill>
                <a:latin typeface="Arial"/>
                <a:cs typeface="Arial"/>
              </a:rPr>
              <a:t> </a:t>
            </a:r>
            <a:r>
              <a:rPr lang="en-US" sz="1600" err="1">
                <a:solidFill>
                  <a:srgbClr val="1429A0"/>
                </a:solidFill>
                <a:latin typeface="Arial"/>
                <a:cs typeface="Arial"/>
              </a:rPr>
              <a:t>của</a:t>
            </a:r>
            <a:r>
              <a:rPr lang="en-US" sz="1600">
                <a:solidFill>
                  <a:srgbClr val="1429A0"/>
                </a:solidFill>
                <a:latin typeface="Arial"/>
                <a:cs typeface="Arial"/>
              </a:rPr>
              <a:t> </a:t>
            </a:r>
            <a:r>
              <a:rPr lang="en-US" sz="1600" err="1">
                <a:solidFill>
                  <a:srgbClr val="1429A0"/>
                </a:solidFill>
                <a:latin typeface="Arial"/>
                <a:cs typeface="Arial"/>
              </a:rPr>
              <a:t>mô</a:t>
            </a:r>
            <a:r>
              <a:rPr lang="en-US" sz="1600">
                <a:solidFill>
                  <a:srgbClr val="1429A0"/>
                </a:solidFill>
                <a:latin typeface="Arial"/>
                <a:cs typeface="Arial"/>
              </a:rPr>
              <a:t> </a:t>
            </a:r>
            <a:r>
              <a:rPr lang="en-US" sz="1600" err="1">
                <a:solidFill>
                  <a:srgbClr val="1429A0"/>
                </a:solidFill>
                <a:latin typeface="Arial"/>
                <a:cs typeface="Arial"/>
              </a:rPr>
              <a:t>phỏng</a:t>
            </a:r>
            <a:endParaRPr lang="vi-VN">
              <a:solidFill>
                <a:srgbClr val="1429A0"/>
              </a:solidFill>
            </a:endParaRPr>
          </a:p>
        </p:txBody>
      </p:sp>
      <p:grpSp>
        <p:nvGrpSpPr>
          <p:cNvPr id="6" name="Group 5">
            <a:extLst>
              <a:ext uri="{FF2B5EF4-FFF2-40B4-BE49-F238E27FC236}">
                <a16:creationId xmlns:a16="http://schemas.microsoft.com/office/drawing/2014/main" id="{28D88141-1019-3781-5F2E-5DCFCC79EA05}"/>
              </a:ext>
            </a:extLst>
          </p:cNvPr>
          <p:cNvGrpSpPr/>
          <p:nvPr/>
        </p:nvGrpSpPr>
        <p:grpSpPr>
          <a:xfrm>
            <a:off x="629416" y="2709271"/>
            <a:ext cx="8767225" cy="643769"/>
            <a:chOff x="629416" y="2709271"/>
            <a:chExt cx="8767225" cy="643769"/>
          </a:xfrm>
        </p:grpSpPr>
        <p:grpSp>
          <p:nvGrpSpPr>
            <p:cNvPr id="33" name="그룹 21">
              <a:extLst>
                <a:ext uri="{FF2B5EF4-FFF2-40B4-BE49-F238E27FC236}">
                  <a16:creationId xmlns:a16="http://schemas.microsoft.com/office/drawing/2014/main" id="{6B423C6D-790F-6368-370F-674F53EBF7E6}"/>
                </a:ext>
              </a:extLst>
            </p:cNvPr>
            <p:cNvGrpSpPr/>
            <p:nvPr/>
          </p:nvGrpSpPr>
          <p:grpSpPr>
            <a:xfrm>
              <a:off x="629416" y="2709271"/>
              <a:ext cx="8767225" cy="643769"/>
              <a:chOff x="604674" y="2232686"/>
              <a:chExt cx="8739351" cy="668804"/>
            </a:xfrm>
          </p:grpSpPr>
          <p:grpSp>
            <p:nvGrpSpPr>
              <p:cNvPr id="34" name="그룹 22">
                <a:extLst>
                  <a:ext uri="{FF2B5EF4-FFF2-40B4-BE49-F238E27FC236}">
                    <a16:creationId xmlns:a16="http://schemas.microsoft.com/office/drawing/2014/main" id="{2F60CEB8-CB9A-F699-63A1-27827AB82ED9}"/>
                  </a:ext>
                </a:extLst>
              </p:cNvPr>
              <p:cNvGrpSpPr/>
              <p:nvPr/>
            </p:nvGrpSpPr>
            <p:grpSpPr>
              <a:xfrm>
                <a:off x="604674" y="2232686"/>
                <a:ext cx="8739351" cy="431584"/>
                <a:chOff x="1072987" y="2045625"/>
                <a:chExt cx="8739351" cy="431584"/>
              </a:xfrm>
            </p:grpSpPr>
            <p:sp>
              <p:nvSpPr>
                <p:cNvPr id="41" name="직사각형 24">
                  <a:extLst>
                    <a:ext uri="{FF2B5EF4-FFF2-40B4-BE49-F238E27FC236}">
                      <a16:creationId xmlns:a16="http://schemas.microsoft.com/office/drawing/2014/main" id="{20A71C89-6062-FDFB-74D4-CECAA18A9B24}"/>
                    </a:ext>
                  </a:extLst>
                </p:cNvPr>
                <p:cNvSpPr/>
                <p:nvPr/>
              </p:nvSpPr>
              <p:spPr>
                <a:xfrm>
                  <a:off x="1072987" y="2297209"/>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42" name="직사각형 25">
                  <a:extLst>
                    <a:ext uri="{FF2B5EF4-FFF2-40B4-BE49-F238E27FC236}">
                      <a16:creationId xmlns:a16="http://schemas.microsoft.com/office/drawing/2014/main" id="{D254EF37-38AF-D204-80F9-48A86F479AB8}"/>
                    </a:ext>
                  </a:extLst>
                </p:cNvPr>
                <p:cNvSpPr/>
                <p:nvPr/>
              </p:nvSpPr>
              <p:spPr>
                <a:xfrm>
                  <a:off x="1179513" y="2045625"/>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1600">
                    <a:solidFill>
                      <a:schemeClr val="tx1">
                        <a:lumMod val="85000"/>
                        <a:lumOff val="15000"/>
                      </a:schemeClr>
                    </a:solidFill>
                    <a:latin typeface="Arial"/>
                    <a:ea typeface="+mn-lt"/>
                    <a:cs typeface="+mn-lt"/>
                  </a:endParaRPr>
                </a:p>
              </p:txBody>
            </p:sp>
          </p:grpSp>
          <p:sp>
            <p:nvSpPr>
              <p:cNvPr id="35" name="직사각형 23">
                <a:extLst>
                  <a:ext uri="{FF2B5EF4-FFF2-40B4-BE49-F238E27FC236}">
                    <a16:creationId xmlns:a16="http://schemas.microsoft.com/office/drawing/2014/main" id="{7AA59703-82F6-34D0-1B5D-4D5A02AF5A77}"/>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10" name="Hộp Văn bản 9">
              <a:extLst>
                <a:ext uri="{FF2B5EF4-FFF2-40B4-BE49-F238E27FC236}">
                  <a16:creationId xmlns:a16="http://schemas.microsoft.com/office/drawing/2014/main" id="{32D1EB38-0A72-92FF-B658-B32A5EF86B75}"/>
                </a:ext>
              </a:extLst>
            </p:cNvPr>
            <p:cNvSpPr txBox="1"/>
            <p:nvPr/>
          </p:nvSpPr>
          <p:spPr>
            <a:xfrm>
              <a:off x="708025" y="2861879"/>
              <a:ext cx="60754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1429A0"/>
                  </a:solidFill>
                  <a:latin typeface="Arial"/>
                  <a:cs typeface="Arial"/>
                </a:rPr>
                <a:t>Kết</a:t>
              </a:r>
              <a:r>
                <a:rPr lang="en-US" sz="1600">
                  <a:solidFill>
                    <a:srgbClr val="1429A0"/>
                  </a:solidFill>
                  <a:latin typeface="Arial"/>
                  <a:cs typeface="Arial"/>
                </a:rPr>
                <a:t> </a:t>
              </a:r>
              <a:r>
                <a:rPr lang="en-US" sz="1600" err="1">
                  <a:solidFill>
                    <a:srgbClr val="1429A0"/>
                  </a:solidFill>
                  <a:latin typeface="Arial"/>
                  <a:cs typeface="Arial"/>
                </a:rPr>
                <a:t>quả</a:t>
              </a:r>
              <a:r>
                <a:rPr lang="en-US" sz="1600">
                  <a:solidFill>
                    <a:srgbClr val="1429A0"/>
                  </a:solidFill>
                  <a:latin typeface="Arial"/>
                  <a:cs typeface="Arial"/>
                </a:rPr>
                <a:t> </a:t>
              </a:r>
              <a:r>
                <a:rPr lang="en-US" sz="1600" err="1">
                  <a:solidFill>
                    <a:srgbClr val="1429A0"/>
                  </a:solidFill>
                  <a:latin typeface="Arial"/>
                  <a:cs typeface="Arial"/>
                </a:rPr>
                <a:t>dự</a:t>
              </a:r>
              <a:r>
                <a:rPr lang="en-US" sz="1600">
                  <a:solidFill>
                    <a:srgbClr val="1429A0"/>
                  </a:solidFill>
                  <a:latin typeface="Arial"/>
                  <a:cs typeface="Arial"/>
                </a:rPr>
                <a:t> </a:t>
              </a:r>
              <a:r>
                <a:rPr lang="en-US" sz="1600" err="1">
                  <a:solidFill>
                    <a:srgbClr val="1429A0"/>
                  </a:solidFill>
                  <a:latin typeface="Arial"/>
                  <a:cs typeface="Arial"/>
                </a:rPr>
                <a:t>kiến</a:t>
              </a:r>
              <a:r>
                <a:rPr lang="en-US" sz="1600">
                  <a:solidFill>
                    <a:srgbClr val="1429A0"/>
                  </a:solidFill>
                  <a:latin typeface="Arial"/>
                  <a:cs typeface="Arial"/>
                </a:rPr>
                <a:t> </a:t>
              </a:r>
              <a:r>
                <a:rPr lang="en-US" sz="1600" err="1">
                  <a:solidFill>
                    <a:srgbClr val="1429A0"/>
                  </a:solidFill>
                  <a:latin typeface="Arial"/>
                  <a:cs typeface="Arial"/>
                </a:rPr>
                <a:t>và</a:t>
              </a:r>
              <a:r>
                <a:rPr lang="en-US" sz="1600">
                  <a:solidFill>
                    <a:srgbClr val="1429A0"/>
                  </a:solidFill>
                  <a:latin typeface="Arial"/>
                  <a:cs typeface="Arial"/>
                </a:rPr>
                <a:t> </a:t>
              </a:r>
              <a:r>
                <a:rPr lang="en-US" sz="1600" err="1">
                  <a:solidFill>
                    <a:srgbClr val="1429A0"/>
                  </a:solidFill>
                  <a:latin typeface="Arial"/>
                  <a:cs typeface="Arial"/>
                </a:rPr>
                <a:t>đánh</a:t>
              </a:r>
              <a:r>
                <a:rPr lang="en-US" sz="1600">
                  <a:solidFill>
                    <a:srgbClr val="1429A0"/>
                  </a:solidFill>
                  <a:latin typeface="Arial"/>
                  <a:cs typeface="Arial"/>
                </a:rPr>
                <a:t> </a:t>
              </a:r>
              <a:r>
                <a:rPr lang="en-US" sz="1600" err="1">
                  <a:solidFill>
                    <a:srgbClr val="1429A0"/>
                  </a:solidFill>
                  <a:latin typeface="Arial"/>
                  <a:cs typeface="Arial"/>
                </a:rPr>
                <a:t>giá</a:t>
              </a:r>
              <a:r>
                <a:rPr lang="en-US" sz="1600">
                  <a:solidFill>
                    <a:srgbClr val="1429A0"/>
                  </a:solidFill>
                  <a:latin typeface="Arial"/>
                  <a:cs typeface="Arial"/>
                </a:rPr>
                <a:t>:</a:t>
              </a:r>
              <a:endParaRPr lang="vi-VN">
                <a:solidFill>
                  <a:srgbClr val="1429A0"/>
                </a:solidFill>
              </a:endParaRPr>
            </a:p>
          </p:txBody>
        </p:sp>
      </p:grpSp>
      <p:sp>
        <p:nvSpPr>
          <p:cNvPr id="18" name="Hộp Văn bản 17">
            <a:extLst>
              <a:ext uri="{FF2B5EF4-FFF2-40B4-BE49-F238E27FC236}">
                <a16:creationId xmlns:a16="http://schemas.microsoft.com/office/drawing/2014/main" id="{97A8A075-442E-D077-392C-3F0D528E983B}"/>
              </a:ext>
            </a:extLst>
          </p:cNvPr>
          <p:cNvSpPr txBox="1"/>
          <p:nvPr/>
        </p:nvSpPr>
        <p:spPr>
          <a:xfrm>
            <a:off x="880176" y="410797"/>
            <a:ext cx="7024648" cy="3697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Arial"/>
                <a:cs typeface="Arial"/>
              </a:rPr>
              <a:t>Mô </a:t>
            </a:r>
            <a:r>
              <a:rPr lang="en-US" err="1">
                <a:solidFill>
                  <a:srgbClr val="FFFFFF"/>
                </a:solidFill>
                <a:latin typeface="Arial"/>
                <a:cs typeface="Arial"/>
              </a:rPr>
              <a:t>tả</a:t>
            </a:r>
            <a:r>
              <a:rPr lang="en-US">
                <a:solidFill>
                  <a:srgbClr val="FFFFFF"/>
                </a:solidFill>
                <a:latin typeface="Arial"/>
                <a:cs typeface="Arial"/>
              </a:rPr>
              <a:t> </a:t>
            </a:r>
            <a:r>
              <a:rPr lang="en-US" err="1">
                <a:solidFill>
                  <a:srgbClr val="FFFFFF"/>
                </a:solidFill>
                <a:latin typeface="Arial"/>
                <a:cs typeface="Arial"/>
              </a:rPr>
              <a:t>kịch</a:t>
            </a:r>
            <a:r>
              <a:rPr lang="en-US">
                <a:solidFill>
                  <a:srgbClr val="FFFFFF"/>
                </a:solidFill>
                <a:latin typeface="Arial"/>
                <a:cs typeface="Arial"/>
              </a:rPr>
              <a:t> </a:t>
            </a:r>
            <a:r>
              <a:rPr lang="en-US" err="1">
                <a:solidFill>
                  <a:srgbClr val="FFFFFF"/>
                </a:solidFill>
                <a:latin typeface="Arial"/>
                <a:cs typeface="Arial"/>
              </a:rPr>
              <a:t>bản</a:t>
            </a:r>
            <a:r>
              <a:rPr lang="en-US">
                <a:solidFill>
                  <a:srgbClr val="FFFFFF"/>
                </a:solidFill>
                <a:latin typeface="Arial"/>
                <a:cs typeface="Arial"/>
              </a:rPr>
              <a:t> </a:t>
            </a:r>
            <a:r>
              <a:rPr lang="en-US" err="1">
                <a:solidFill>
                  <a:srgbClr val="FFFFFF"/>
                </a:solidFill>
                <a:latin typeface="Arial"/>
                <a:cs typeface="Arial"/>
              </a:rPr>
              <a:t>mô</a:t>
            </a:r>
            <a:r>
              <a:rPr lang="en-US">
                <a:solidFill>
                  <a:srgbClr val="FFFFFF"/>
                </a:solidFill>
                <a:latin typeface="Arial"/>
                <a:cs typeface="Arial"/>
              </a:rPr>
              <a:t> </a:t>
            </a:r>
            <a:r>
              <a:rPr lang="en-US" err="1">
                <a:solidFill>
                  <a:srgbClr val="FFFFFF"/>
                </a:solidFill>
                <a:latin typeface="Arial"/>
                <a:cs typeface="Arial"/>
              </a:rPr>
              <a:t>phỏng</a:t>
            </a:r>
            <a:endParaRPr lang="vi-VN" err="1"/>
          </a:p>
        </p:txBody>
      </p:sp>
    </p:spTree>
    <p:extLst>
      <p:ext uri="{BB962C8B-B14F-4D97-AF65-F5344CB8AC3E}">
        <p14:creationId xmlns:p14="http://schemas.microsoft.com/office/powerpoint/2010/main" val="22542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anim calcmode="lin" valueType="num">
                                      <p:cBhvr>
                                        <p:cTn id="14" dur="750" fill="hold"/>
                                        <p:tgtEl>
                                          <p:spTgt spid="9"/>
                                        </p:tgtEl>
                                        <p:attrNameLst>
                                          <p:attrName>ppt_x</p:attrName>
                                        </p:attrNameLst>
                                      </p:cBhvr>
                                      <p:tavLst>
                                        <p:tav tm="0">
                                          <p:val>
                                            <p:strVal val="#ppt_x"/>
                                          </p:val>
                                        </p:tav>
                                        <p:tav tm="100000">
                                          <p:val>
                                            <p:strVal val="#ppt_x"/>
                                          </p:val>
                                        </p:tav>
                                      </p:tavLst>
                                    </p:anim>
                                    <p:anim calcmode="lin" valueType="num">
                                      <p:cBhvr>
                                        <p:cTn id="15" dur="75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750"/>
                                        <p:tgtEl>
                                          <p:spTgt spid="28"/>
                                        </p:tgtEl>
                                      </p:cBhvr>
                                    </p:animEffect>
                                    <p:anim calcmode="lin" valueType="num">
                                      <p:cBhvr>
                                        <p:cTn id="19" dur="750" fill="hold"/>
                                        <p:tgtEl>
                                          <p:spTgt spid="28"/>
                                        </p:tgtEl>
                                        <p:attrNameLst>
                                          <p:attrName>ppt_x</p:attrName>
                                        </p:attrNameLst>
                                      </p:cBhvr>
                                      <p:tavLst>
                                        <p:tav tm="0">
                                          <p:val>
                                            <p:strVal val="#ppt_x"/>
                                          </p:val>
                                        </p:tav>
                                        <p:tav tm="100000">
                                          <p:val>
                                            <p:strVal val="#ppt_x"/>
                                          </p:val>
                                        </p:tav>
                                      </p:tavLst>
                                    </p:anim>
                                    <p:anim calcmode="lin" valueType="num">
                                      <p:cBhvr>
                                        <p:cTn id="20" dur="750" fill="hold"/>
                                        <p:tgtEl>
                                          <p:spTgt spid="2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323896" cy="276860"/>
          </a:xfrm>
        </p:spPr>
        <p:txBody>
          <a:bodyPr/>
          <a:lstStyle/>
          <a:p>
            <a:r>
              <a:rPr lang="en-US" altLang="zh-CN">
                <a:latin typeface="Arial" panose="020B0604020202020204" pitchFamily="34" charset="0"/>
                <a:ea typeface="Arial" panose="020B0604020202020204" pitchFamily="34" charset="0"/>
                <a:cs typeface="Arial" panose="020B0604020202020204" pitchFamily="34" charset="0"/>
              </a:rPr>
              <a:t>2.1.</a:t>
            </a:r>
            <a:endParaRPr lang="ko-KR" altLang="en-US">
              <a:latin typeface="Arial" panose="020B0604020202020204" pitchFamily="34" charset="0"/>
              <a:ea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094AF140-00B7-501D-80E4-E38AB6D27811}"/>
              </a:ext>
            </a:extLst>
          </p:cNvPr>
          <p:cNvGrpSpPr/>
          <p:nvPr/>
        </p:nvGrpSpPr>
        <p:grpSpPr>
          <a:xfrm>
            <a:off x="611416" y="1266416"/>
            <a:ext cx="8868558" cy="812812"/>
            <a:chOff x="611416" y="1266416"/>
            <a:chExt cx="8868558" cy="812812"/>
          </a:xfrm>
        </p:grpSpPr>
        <p:grpSp>
          <p:nvGrpSpPr>
            <p:cNvPr id="28" name="그룹 21">
              <a:extLst>
                <a:ext uri="{FF2B5EF4-FFF2-40B4-BE49-F238E27FC236}">
                  <a16:creationId xmlns:a16="http://schemas.microsoft.com/office/drawing/2014/main" id="{71DA0784-5BE4-617B-D34B-D03C8DB8033F}"/>
                </a:ext>
              </a:extLst>
            </p:cNvPr>
            <p:cNvGrpSpPr/>
            <p:nvPr/>
          </p:nvGrpSpPr>
          <p:grpSpPr>
            <a:xfrm>
              <a:off x="611416" y="1327128"/>
              <a:ext cx="8868558" cy="752100"/>
              <a:chOff x="558800" y="2232686"/>
              <a:chExt cx="8785225" cy="668804"/>
            </a:xfrm>
          </p:grpSpPr>
          <p:grpSp>
            <p:nvGrpSpPr>
              <p:cNvPr id="29" name="그룹 22">
                <a:extLst>
                  <a:ext uri="{FF2B5EF4-FFF2-40B4-BE49-F238E27FC236}">
                    <a16:creationId xmlns:a16="http://schemas.microsoft.com/office/drawing/2014/main" id="{E1D919CC-6ED3-74AD-2BE4-A230B30D6AC0}"/>
                  </a:ext>
                </a:extLst>
              </p:cNvPr>
              <p:cNvGrpSpPr/>
              <p:nvPr/>
            </p:nvGrpSpPr>
            <p:grpSpPr>
              <a:xfrm>
                <a:off x="558800" y="2232686"/>
                <a:ext cx="8785225" cy="215265"/>
                <a:chOff x="1027113" y="2045625"/>
                <a:chExt cx="8785225" cy="215265"/>
              </a:xfrm>
            </p:grpSpPr>
            <p:sp>
              <p:nvSpPr>
                <p:cNvPr id="31" name="직사각형 24">
                  <a:extLst>
                    <a:ext uri="{FF2B5EF4-FFF2-40B4-BE49-F238E27FC236}">
                      <a16:creationId xmlns:a16="http://schemas.microsoft.com/office/drawing/2014/main" id="{811138FB-B1DD-10BC-0CDA-C3BE164E1C6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endParaRPr lang="ko-KR" altLang="en-US" sz="1600">
                    <a:latin typeface="Arial" panose="020B0604020202020204" pitchFamily="34" charset="0"/>
                    <a:ea typeface="Arial" panose="020B0604020202020204" pitchFamily="34" charset="0"/>
                    <a:cs typeface="Arial" panose="020B0604020202020204" pitchFamily="34" charset="0"/>
                  </a:endParaRPr>
                </a:p>
              </p:txBody>
            </p:sp>
            <p:sp>
              <p:nvSpPr>
                <p:cNvPr id="32" name="직사각형 25">
                  <a:extLst>
                    <a:ext uri="{FF2B5EF4-FFF2-40B4-BE49-F238E27FC236}">
                      <a16:creationId xmlns:a16="http://schemas.microsoft.com/office/drawing/2014/main" id="{5424DCD6-01D9-D82B-41FB-05A766D6F88F}"/>
                    </a:ext>
                  </a:extLst>
                </p:cNvPr>
                <p:cNvSpPr/>
                <p:nvPr/>
              </p:nvSpPr>
              <p:spPr>
                <a:xfrm>
                  <a:off x="1179513" y="2045625"/>
                  <a:ext cx="8632825"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spcAft>
                      <a:spcPts val="600"/>
                    </a:spcAft>
                  </a:pPr>
                  <a:endParaRPr lang="en-US" altLang="zh-CN" sz="1600">
                    <a:solidFill>
                      <a:schemeClr val="tx1">
                        <a:lumMod val="85000"/>
                        <a:lumOff val="15000"/>
                      </a:schemeClr>
                    </a:solidFill>
                    <a:latin typeface="Arial"/>
                    <a:ea typeface="Arial" panose="020B0604020202020204" pitchFamily="34" charset="0"/>
                    <a:cs typeface="Arial"/>
                  </a:endParaRPr>
                </a:p>
              </p:txBody>
            </p:sp>
          </p:grpSp>
          <p:sp>
            <p:nvSpPr>
              <p:cNvPr id="30" name="직사각형 23">
                <a:extLst>
                  <a:ext uri="{FF2B5EF4-FFF2-40B4-BE49-F238E27FC236}">
                    <a16:creationId xmlns:a16="http://schemas.microsoft.com/office/drawing/2014/main" id="{924B3DC1-F024-063E-90D5-6C60DFC990FE}"/>
                  </a:ext>
                </a:extLst>
              </p:cNvPr>
              <p:cNvSpPr/>
              <p:nvPr/>
            </p:nvSpPr>
            <p:spPr>
              <a:xfrm>
                <a:off x="711200" y="2557955"/>
                <a:ext cx="8632825" cy="343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noAutofit/>
                <a:scene3d>
                  <a:camera prst="orthographicFront"/>
                  <a:lightRig rig="threePt" dir="t"/>
                </a:scene3d>
                <a:sp3d>
                  <a:bevelT w="0" h="6350"/>
                </a:sp3d>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indent="0" algn="just">
                  <a:spcAft>
                    <a:spcPts val="800"/>
                  </a:spcAft>
                  <a:buClr>
                    <a:srgbClr val="193EB0"/>
                  </a:buClr>
                  <a:buNone/>
                </a:pPr>
                <a:endParaRPr lang="en-US" altLang="ko-KR" sz="16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p:txBody>
          </p:sp>
        </p:grpSp>
        <p:sp>
          <p:nvSpPr>
            <p:cNvPr id="9" name="Hộp Văn bản 8">
              <a:extLst>
                <a:ext uri="{FF2B5EF4-FFF2-40B4-BE49-F238E27FC236}">
                  <a16:creationId xmlns:a16="http://schemas.microsoft.com/office/drawing/2014/main" id="{61F7007F-D3FB-06B4-9846-967BBB173AEC}"/>
                </a:ext>
              </a:extLst>
            </p:cNvPr>
            <p:cNvSpPr txBox="1"/>
            <p:nvPr/>
          </p:nvSpPr>
          <p:spPr>
            <a:xfrm>
              <a:off x="777634" y="1266416"/>
              <a:ext cx="61778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1429A0"/>
                  </a:solidFill>
                  <a:latin typeface="Arial"/>
                  <a:cs typeface="Times New Roman"/>
                </a:rPr>
                <a:t>Kế</a:t>
              </a:r>
              <a:r>
                <a:rPr lang="en-US" sz="1600">
                  <a:solidFill>
                    <a:srgbClr val="1429A0"/>
                  </a:solidFill>
                  <a:latin typeface="Arial"/>
                  <a:cs typeface="Times New Roman"/>
                </a:rPr>
                <a:t> </a:t>
              </a:r>
              <a:r>
                <a:rPr lang="en-US" sz="1600" err="1">
                  <a:solidFill>
                    <a:srgbClr val="1429A0"/>
                  </a:solidFill>
                  <a:latin typeface="Arial"/>
                  <a:cs typeface="Times New Roman"/>
                </a:rPr>
                <a:t>hoạch</a:t>
              </a:r>
              <a:r>
                <a:rPr lang="en-US" sz="1600">
                  <a:solidFill>
                    <a:srgbClr val="1429A0"/>
                  </a:solidFill>
                  <a:latin typeface="Arial"/>
                  <a:cs typeface="Times New Roman"/>
                </a:rPr>
                <a:t> </a:t>
              </a:r>
              <a:r>
                <a:rPr lang="en-US" sz="1600" err="1">
                  <a:solidFill>
                    <a:srgbClr val="1429A0"/>
                  </a:solidFill>
                  <a:latin typeface="Arial"/>
                  <a:cs typeface="Times New Roman"/>
                </a:rPr>
                <a:t>Thực</a:t>
              </a:r>
              <a:r>
                <a:rPr lang="en-US" sz="1600">
                  <a:solidFill>
                    <a:srgbClr val="1429A0"/>
                  </a:solidFill>
                  <a:latin typeface="Arial"/>
                  <a:cs typeface="Times New Roman"/>
                </a:rPr>
                <a:t> </a:t>
              </a:r>
              <a:r>
                <a:rPr lang="en-US" sz="1600" err="1">
                  <a:solidFill>
                    <a:srgbClr val="1429A0"/>
                  </a:solidFill>
                  <a:latin typeface="Arial"/>
                  <a:cs typeface="Times New Roman"/>
                </a:rPr>
                <a:t>hiện</a:t>
              </a:r>
              <a:r>
                <a:rPr lang="en-US" sz="1600">
                  <a:solidFill>
                    <a:srgbClr val="1429A0"/>
                  </a:solidFill>
                  <a:latin typeface="Arial"/>
                  <a:cs typeface="Times New Roman"/>
                </a:rPr>
                <a:t>:</a:t>
              </a:r>
              <a:endParaRPr lang="vi-VN" sz="1600">
                <a:solidFill>
                  <a:srgbClr val="1429A0"/>
                </a:solidFill>
                <a:latin typeface="Arial"/>
              </a:endParaRPr>
            </a:p>
          </p:txBody>
        </p:sp>
      </p:grpSp>
      <p:sp>
        <p:nvSpPr>
          <p:cNvPr id="2" name="Hộp Văn bản 1">
            <a:extLst>
              <a:ext uri="{FF2B5EF4-FFF2-40B4-BE49-F238E27FC236}">
                <a16:creationId xmlns:a16="http://schemas.microsoft.com/office/drawing/2014/main" id="{26C6B121-8514-659C-1A62-80495BD20652}"/>
              </a:ext>
            </a:extLst>
          </p:cNvPr>
          <p:cNvSpPr txBox="1"/>
          <p:nvPr/>
        </p:nvSpPr>
        <p:spPr>
          <a:xfrm>
            <a:off x="589488" y="1803140"/>
            <a:ext cx="892901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vi-VN" sz="1600">
                <a:latin typeface="Arial"/>
                <a:cs typeface="Times New Roman"/>
              </a:rPr>
              <a:t>Chuẩn bị: Đọc hiểu dữ liệu từ bộ dữ liệu đã có</a:t>
            </a:r>
            <a:endParaRPr lang="vi-VN" sz="1600">
              <a:latin typeface="Arial"/>
              <a:cs typeface="Arial"/>
            </a:endParaRPr>
          </a:p>
          <a:p>
            <a:pPr marL="285750" indent="-285750">
              <a:buFont typeface="Arial"/>
              <a:buChar char="•"/>
            </a:pPr>
            <a:r>
              <a:rPr lang="vi-VN" sz="1600">
                <a:latin typeface="Arial"/>
                <a:cs typeface="Times New Roman"/>
              </a:rPr>
              <a:t>Thu thập dữ liệu: Tổng hợp và xử lý dữ liệu từ bộ dữ liệu.</a:t>
            </a:r>
            <a:endParaRPr lang="vi-VN" sz="1600">
              <a:latin typeface="Arial"/>
              <a:cs typeface="Arial"/>
            </a:endParaRPr>
          </a:p>
          <a:p>
            <a:pPr marL="285750" indent="-285750">
              <a:buFont typeface="Arial"/>
              <a:buChar char="•"/>
            </a:pPr>
            <a:r>
              <a:rPr lang="vi-VN" sz="1600">
                <a:latin typeface="Arial"/>
                <a:cs typeface="Times New Roman"/>
              </a:rPr>
              <a:t>Phân tích dữ liệu: Áp dụng các phương pháp phân tích dữ liệu để nhận diện và phân loại các hoạt động từ dữ liệu thu thập được.</a:t>
            </a:r>
            <a:endParaRPr lang="vi-VN" sz="1600">
              <a:latin typeface="Arial"/>
              <a:cs typeface="Arial"/>
            </a:endParaRPr>
          </a:p>
          <a:p>
            <a:pPr marL="285750" indent="-285750">
              <a:buFont typeface="Arial"/>
              <a:buChar char="•"/>
            </a:pPr>
            <a:r>
              <a:rPr lang="vi-VN" sz="1600">
                <a:latin typeface="Arial"/>
                <a:cs typeface="Times New Roman"/>
              </a:rPr>
              <a:t>Đánh giá kết quả: So sánh kết quả mô phỏng với mục tiêu dự kiến và điều chỉnh hệ thống nếu cần thiết.</a:t>
            </a:r>
            <a:endParaRPr lang="vi-VN" sz="1600">
              <a:latin typeface="Arial"/>
            </a:endParaRPr>
          </a:p>
          <a:p>
            <a:endParaRPr lang="vi-VN"/>
          </a:p>
        </p:txBody>
      </p:sp>
      <p:sp>
        <p:nvSpPr>
          <p:cNvPr id="8" name="Hộp Văn bản 7">
            <a:extLst>
              <a:ext uri="{FF2B5EF4-FFF2-40B4-BE49-F238E27FC236}">
                <a16:creationId xmlns:a16="http://schemas.microsoft.com/office/drawing/2014/main" id="{021C4433-B422-2182-699D-3FAF163FB233}"/>
              </a:ext>
            </a:extLst>
          </p:cNvPr>
          <p:cNvSpPr txBox="1"/>
          <p:nvPr/>
        </p:nvSpPr>
        <p:spPr>
          <a:xfrm>
            <a:off x="880176" y="417424"/>
            <a:ext cx="7024648" cy="3697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Arial"/>
                <a:cs typeface="Arial"/>
              </a:rPr>
              <a:t>Mô</a:t>
            </a:r>
            <a:r>
              <a:rPr lang="en-US">
                <a:solidFill>
                  <a:srgbClr val="FFFFFF"/>
                </a:solidFill>
                <a:latin typeface="Arial"/>
                <a:cs typeface="Arial"/>
              </a:rPr>
              <a:t> </a:t>
            </a:r>
            <a:r>
              <a:rPr lang="en-US" err="1">
                <a:solidFill>
                  <a:srgbClr val="FFFFFF"/>
                </a:solidFill>
                <a:latin typeface="Arial"/>
                <a:cs typeface="Arial"/>
              </a:rPr>
              <a:t>tả</a:t>
            </a:r>
            <a:r>
              <a:rPr lang="en-US">
                <a:solidFill>
                  <a:srgbClr val="FFFFFF"/>
                </a:solidFill>
                <a:latin typeface="Arial"/>
                <a:cs typeface="Arial"/>
              </a:rPr>
              <a:t> </a:t>
            </a:r>
            <a:r>
              <a:rPr lang="en-US" err="1">
                <a:solidFill>
                  <a:srgbClr val="FFFFFF"/>
                </a:solidFill>
                <a:latin typeface="Arial"/>
                <a:cs typeface="Arial"/>
              </a:rPr>
              <a:t>kịch</a:t>
            </a:r>
            <a:r>
              <a:rPr lang="en-US">
                <a:solidFill>
                  <a:srgbClr val="FFFFFF"/>
                </a:solidFill>
                <a:latin typeface="Arial"/>
                <a:cs typeface="Arial"/>
              </a:rPr>
              <a:t> </a:t>
            </a:r>
            <a:r>
              <a:rPr lang="en-US" err="1">
                <a:solidFill>
                  <a:srgbClr val="FFFFFF"/>
                </a:solidFill>
                <a:latin typeface="Arial"/>
                <a:cs typeface="Arial"/>
              </a:rPr>
              <a:t>bản</a:t>
            </a:r>
            <a:r>
              <a:rPr lang="en-US">
                <a:solidFill>
                  <a:srgbClr val="FFFFFF"/>
                </a:solidFill>
                <a:latin typeface="Arial"/>
                <a:cs typeface="Arial"/>
              </a:rPr>
              <a:t> </a:t>
            </a:r>
            <a:r>
              <a:rPr lang="en-US" err="1">
                <a:solidFill>
                  <a:srgbClr val="FFFFFF"/>
                </a:solidFill>
                <a:latin typeface="Arial"/>
                <a:cs typeface="Arial"/>
              </a:rPr>
              <a:t>mô</a:t>
            </a:r>
            <a:r>
              <a:rPr lang="en-US">
                <a:solidFill>
                  <a:srgbClr val="FFFFFF"/>
                </a:solidFill>
                <a:latin typeface="Arial"/>
                <a:cs typeface="Arial"/>
              </a:rPr>
              <a:t> </a:t>
            </a:r>
            <a:r>
              <a:rPr lang="en-US" err="1">
                <a:solidFill>
                  <a:srgbClr val="FFFFFF"/>
                </a:solidFill>
                <a:latin typeface="Arial"/>
                <a:cs typeface="Arial"/>
              </a:rPr>
              <a:t>phỏng</a:t>
            </a:r>
            <a:endParaRPr lang="vi-VN"/>
          </a:p>
        </p:txBody>
      </p:sp>
      <p:pic>
        <p:nvPicPr>
          <p:cNvPr id="4" name="Picture 3" descr="A magnifying glass on a clipboard&#10;&#10;Description automatically generated">
            <a:extLst>
              <a:ext uri="{FF2B5EF4-FFF2-40B4-BE49-F238E27FC236}">
                <a16:creationId xmlns:a16="http://schemas.microsoft.com/office/drawing/2014/main" id="{FA63599A-28A1-979E-3401-FDFDF578B82F}"/>
              </a:ext>
            </a:extLst>
          </p:cNvPr>
          <p:cNvPicPr>
            <a:picLocks noChangeAspect="1"/>
          </p:cNvPicPr>
          <p:nvPr/>
        </p:nvPicPr>
        <p:blipFill>
          <a:blip r:embed="rId2"/>
          <a:stretch>
            <a:fillRect/>
          </a:stretch>
        </p:blipFill>
        <p:spPr>
          <a:xfrm>
            <a:off x="5902450" y="4026448"/>
            <a:ext cx="3427632" cy="1842491"/>
          </a:xfrm>
          <a:prstGeom prst="rect">
            <a:avLst/>
          </a:prstGeom>
        </p:spPr>
      </p:pic>
    </p:spTree>
    <p:extLst>
      <p:ext uri="{BB962C8B-B14F-4D97-AF65-F5344CB8AC3E}">
        <p14:creationId xmlns:p14="http://schemas.microsoft.com/office/powerpoint/2010/main" val="15056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726C-028B-B478-843A-73711F87CD91}"/>
              </a:ext>
            </a:extLst>
          </p:cNvPr>
          <p:cNvSpPr>
            <a:spLocks noGrp="1"/>
          </p:cNvSpPr>
          <p:nvPr>
            <p:ph type="title"/>
          </p:nvPr>
        </p:nvSpPr>
        <p:spPr>
          <a:xfrm>
            <a:off x="505023" y="1535515"/>
            <a:ext cx="8485632" cy="574960"/>
          </a:xfrm>
        </p:spPr>
        <p:txBody>
          <a:bodyPr/>
          <a:lstStyle/>
          <a:p>
            <a:r>
              <a:rPr lang="en-US" sz="1600" err="1">
                <a:solidFill>
                  <a:srgbClr val="000000"/>
                </a:solidFill>
                <a:latin typeface="Arial"/>
                <a:ea typeface="Samsung Sharp Sans"/>
                <a:cs typeface="Times New Roman"/>
              </a:rPr>
              <a:t>Nguồn</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dữ</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liệu</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được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thu</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thập</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từ</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các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thiết</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bị</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đeo</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sức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khỏe</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và</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lưu</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trữ</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dưới</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dạng</a:t>
            </a:r>
            <a:r>
              <a:rPr lang="en-US" sz="1600">
                <a:solidFill>
                  <a:srgbClr val="000000"/>
                </a:solidFill>
                <a:latin typeface="Arial"/>
                <a:ea typeface="Samsung Sharp Sans"/>
                <a:cs typeface="Times New Roman"/>
              </a:rPr>
              <a:t> file CSV. </a:t>
            </a:r>
            <a:br>
              <a:rPr lang="en-US" sz="1600">
                <a:latin typeface="Arial"/>
              </a:rPr>
            </a:br>
            <a:r>
              <a:rPr lang="en-US" sz="1600" err="1">
                <a:solidFill>
                  <a:srgbClr val="000000"/>
                </a:solidFill>
                <a:latin typeface="Arial"/>
                <a:ea typeface="Samsung Sharp Sans"/>
                <a:cs typeface="Times New Roman"/>
              </a:rPr>
              <a:t>Để</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nhập</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dữ</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liệu</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này</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vào</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hệ</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thống</a:t>
            </a:r>
            <a:r>
              <a:rPr lang="en-US" sz="1600">
                <a:solidFill>
                  <a:srgbClr val="000000"/>
                </a:solidFill>
                <a:latin typeface="Arial"/>
                <a:ea typeface="Samsung Sharp Sans"/>
                <a:cs typeface="Times New Roman"/>
              </a:rPr>
              <a:t> Hadoop, </a:t>
            </a:r>
            <a:r>
              <a:rPr lang="en-US" sz="1600" err="1">
                <a:solidFill>
                  <a:srgbClr val="000000"/>
                </a:solidFill>
                <a:latin typeface="Arial"/>
                <a:ea typeface="Samsung Sharp Sans"/>
                <a:cs typeface="Times New Roman"/>
              </a:rPr>
              <a:t>thực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hiện</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các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bước</a:t>
            </a:r>
            <a:r>
              <a:rPr lang="en-US" sz="1600">
                <a:solidFill>
                  <a:srgbClr val="000000"/>
                </a:solidFill>
                <a:latin typeface="Arial"/>
                <a:ea typeface="Samsung Sharp Sans"/>
                <a:cs typeface="Times New Roman"/>
              </a:rPr>
              <a:t> </a:t>
            </a:r>
            <a:r>
              <a:rPr lang="en-US" sz="1600" err="1">
                <a:solidFill>
                  <a:srgbClr val="000000"/>
                </a:solidFill>
                <a:latin typeface="Arial"/>
                <a:ea typeface="Samsung Sharp Sans"/>
                <a:cs typeface="Times New Roman"/>
              </a:rPr>
              <a:t>sau</a:t>
            </a:r>
            <a:r>
              <a:rPr lang="en-US" sz="1600">
                <a:solidFill>
                  <a:srgbClr val="000000"/>
                </a:solidFill>
                <a:latin typeface="Arial"/>
                <a:ea typeface="Samsung Sharp Sans"/>
                <a:cs typeface="Times New Roman"/>
              </a:rPr>
              <a:t>:</a:t>
            </a:r>
            <a:endParaRPr lang="vi-VN" sz="1600">
              <a:latin typeface="Arial"/>
              <a:ea typeface="Samsung Sharp Sans"/>
            </a:endParaRPr>
          </a:p>
          <a:p>
            <a:br>
              <a:rPr lang="en-US"/>
            </a:br>
            <a:endParaRPr lang="en-US"/>
          </a:p>
        </p:txBody>
      </p:sp>
      <p:sp>
        <p:nvSpPr>
          <p:cNvPr id="4" name="Text Placeholder 3">
            <a:extLst>
              <a:ext uri="{FF2B5EF4-FFF2-40B4-BE49-F238E27FC236}">
                <a16:creationId xmlns:a16="http://schemas.microsoft.com/office/drawing/2014/main" id="{4AB7FC85-F0FA-72AF-E4FD-D82B95ADA3D4}"/>
              </a:ext>
            </a:extLst>
          </p:cNvPr>
          <p:cNvSpPr>
            <a:spLocks noGrp="1"/>
          </p:cNvSpPr>
          <p:nvPr>
            <p:ph type="body" sz="quarter" idx="11"/>
          </p:nvPr>
        </p:nvSpPr>
        <p:spPr>
          <a:xfrm>
            <a:off x="456806" y="423497"/>
            <a:ext cx="6837808" cy="276999"/>
          </a:xfrm>
        </p:spPr>
        <p:txBody>
          <a:bodyPr/>
          <a:lstStyle/>
          <a:p>
            <a:r>
              <a:rPr lang="en-US">
                <a:latin typeface="Arial" panose="020B0604020202020204" pitchFamily="34" charset="0"/>
                <a:cs typeface="Arial" panose="020B0604020202020204" pitchFamily="34" charset="0"/>
              </a:rPr>
              <a:t>2.3. </a:t>
            </a:r>
            <a:r>
              <a:rPr lang="en-US" err="1">
                <a:latin typeface="Arial" panose="020B0604020202020204" pitchFamily="34" charset="0"/>
                <a:cs typeface="Arial" panose="020B0604020202020204" pitchFamily="34" charset="0"/>
              </a:rPr>
              <a:t>Đường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endParaRPr lang="en-US">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C1D97CE9-30C4-5703-2776-119C78923C53}"/>
              </a:ext>
            </a:extLst>
          </p:cNvPr>
          <p:cNvSpPr>
            <a:spLocks noGrp="1"/>
          </p:cNvSpPr>
          <p:nvPr>
            <p:ph type="body" sz="quarter" idx="15"/>
          </p:nvPr>
        </p:nvSpPr>
        <p:spPr>
          <a:xfrm>
            <a:off x="874250" y="2464751"/>
            <a:ext cx="5453663" cy="1457893"/>
          </a:xfrm>
        </p:spPr>
        <p:txBody>
          <a:bodyPr lIns="0" tIns="0" rIns="0" bIns="0" anchor="t"/>
          <a:lstStyle/>
          <a:p>
            <a:r>
              <a:rPr lang="en-US" sz="1600" err="1">
                <a:solidFill>
                  <a:srgbClr val="000000"/>
                </a:solidFill>
                <a:latin typeface="Arial"/>
                <a:ea typeface="SamsungOne 400"/>
                <a:cs typeface="Times New Roman"/>
              </a:rPr>
              <a:t>Tải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ở </a:t>
            </a:r>
            <a:r>
              <a:rPr lang="en-US" sz="1600" err="1">
                <a:solidFill>
                  <a:srgbClr val="000000"/>
                </a:solidFill>
                <a:latin typeface="Arial"/>
                <a:ea typeface="SamsungOne 400"/>
                <a:cs typeface="Times New Roman"/>
              </a:rPr>
              <a:t>dạng</a:t>
            </a:r>
            <a:r>
              <a:rPr lang="en-US" sz="1600">
                <a:solidFill>
                  <a:srgbClr val="000000"/>
                </a:solidFill>
                <a:latin typeface="Arial"/>
                <a:ea typeface="SamsungOne 400"/>
                <a:cs typeface="Times New Roman"/>
              </a:rPr>
              <a:t> file CSV</a:t>
            </a:r>
          </a:p>
          <a:p>
            <a:r>
              <a:rPr lang="en-US" sz="1600" err="1">
                <a:solidFill>
                  <a:srgbClr val="000000"/>
                </a:solidFill>
                <a:latin typeface="Arial"/>
                <a:ea typeface="SamsungOne 400"/>
                <a:cs typeface="Times New Roman"/>
              </a:rPr>
              <a:t>Tạo</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thư</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mục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trên</a:t>
            </a:r>
            <a:r>
              <a:rPr lang="en-US" sz="1600">
                <a:solidFill>
                  <a:srgbClr val="000000"/>
                </a:solidFill>
                <a:latin typeface="Arial"/>
                <a:ea typeface="SamsungOne 400"/>
                <a:cs typeface="Times New Roman"/>
              </a:rPr>
              <a:t> HDFS </a:t>
            </a:r>
            <a:r>
              <a:rPr lang="en-US" sz="1600" err="1">
                <a:solidFill>
                  <a:srgbClr val="000000"/>
                </a:solidFill>
                <a:latin typeface="Arial"/>
                <a:ea typeface="SamsungOne 400"/>
                <a:cs typeface="Times New Roman"/>
              </a:rPr>
              <a:t>để</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lưu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endParaRPr lang="en-US" sz="1600">
              <a:latin typeface="Arial"/>
              <a:ea typeface="SamsungOne 400"/>
              <a:cs typeface="Arial"/>
            </a:endParaRPr>
          </a:p>
          <a:p>
            <a:r>
              <a:rPr lang="en-US" sz="1600" err="1">
                <a:solidFill>
                  <a:srgbClr val="000000"/>
                </a:solidFill>
                <a:latin typeface="Arial"/>
                <a:ea typeface="SamsungOne 400"/>
                <a:cs typeface="Times New Roman"/>
              </a:rPr>
              <a:t>Tải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lên</a:t>
            </a:r>
            <a:r>
              <a:rPr lang="en-US" sz="1600">
                <a:solidFill>
                  <a:srgbClr val="000000"/>
                </a:solidFill>
                <a:latin typeface="Arial"/>
                <a:ea typeface="SamsungOne 400"/>
                <a:cs typeface="Times New Roman"/>
              </a:rPr>
              <a:t> HDFS</a:t>
            </a:r>
            <a:endParaRPr lang="en-US" sz="1600">
              <a:latin typeface="Arial"/>
              <a:ea typeface="SamsungOne 400"/>
              <a:cs typeface="Arial"/>
            </a:endParaRPr>
          </a:p>
          <a:p>
            <a:r>
              <a:rPr lang="en-US" sz="1600" err="1">
                <a:solidFill>
                  <a:srgbClr val="000000"/>
                </a:solidFill>
                <a:latin typeface="Arial"/>
                <a:ea typeface="SamsungOne 400"/>
                <a:cs typeface="Times New Roman"/>
              </a:rPr>
              <a:t>Kiểm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tra</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trên</a:t>
            </a:r>
            <a:r>
              <a:rPr lang="en-US" sz="1600">
                <a:solidFill>
                  <a:srgbClr val="000000"/>
                </a:solidFill>
                <a:latin typeface="Arial"/>
                <a:ea typeface="SamsungOne 400"/>
                <a:cs typeface="Times New Roman"/>
              </a:rPr>
              <a:t> HDFS</a:t>
            </a:r>
            <a:endParaRPr lang="en-US" sz="1600">
              <a:latin typeface="Arial"/>
              <a:ea typeface="SamsungOne 400"/>
            </a:endParaRPr>
          </a:p>
          <a:p>
            <a:endParaRPr lang="en-US" sz="1600">
              <a:solidFill>
                <a:srgbClr val="000000"/>
              </a:solidFill>
              <a:latin typeface="Arial"/>
              <a:cs typeface="Times New Roman"/>
            </a:endParaRPr>
          </a:p>
        </p:txBody>
      </p:sp>
    </p:spTree>
    <p:extLst>
      <p:ext uri="{BB962C8B-B14F-4D97-AF65-F5344CB8AC3E}">
        <p14:creationId xmlns:p14="http://schemas.microsoft.com/office/powerpoint/2010/main" val="307295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726C-028B-B478-843A-73711F87CD91}"/>
              </a:ext>
            </a:extLst>
          </p:cNvPr>
          <p:cNvSpPr>
            <a:spLocks noGrp="1"/>
          </p:cNvSpPr>
          <p:nvPr>
            <p:ph type="title"/>
          </p:nvPr>
        </p:nvSpPr>
        <p:spPr>
          <a:xfrm>
            <a:off x="518900" y="1481640"/>
            <a:ext cx="8541187" cy="246221"/>
          </a:xfrm>
        </p:spPr>
        <p:txBody>
          <a:bodyPr/>
          <a:lstStyle/>
          <a:p>
            <a:r>
              <a:rPr lang="en-US" sz="1600" err="1">
                <a:latin typeface="Arial"/>
                <a:ea typeface="Samsung Sharp Sans"/>
                <a:cs typeface="Arial"/>
              </a:rPr>
              <a:t>Bộ</a:t>
            </a:r>
            <a:r>
              <a:rPr lang="en-US" sz="1600">
                <a:latin typeface="Arial"/>
                <a:ea typeface="Samsung Sharp Sans"/>
                <a:cs typeface="Arial"/>
              </a:rPr>
              <a:t> Dataset </a:t>
            </a:r>
            <a:r>
              <a:rPr lang="en-US" sz="1600" err="1">
                <a:latin typeface="Arial"/>
                <a:ea typeface="Samsung Sharp Sans"/>
                <a:cs typeface="Arial"/>
              </a:rPr>
              <a:t>đã</a:t>
            </a:r>
            <a:r>
              <a:rPr lang="en-US" sz="1600">
                <a:latin typeface="Arial"/>
                <a:ea typeface="Samsung Sharp Sans"/>
                <a:cs typeface="Arial"/>
              </a:rPr>
              <a:t> </a:t>
            </a:r>
            <a:r>
              <a:rPr lang="en-US" sz="1600" err="1">
                <a:latin typeface="Arial"/>
                <a:ea typeface="Samsung Sharp Sans"/>
                <a:cs typeface="Arial"/>
              </a:rPr>
              <a:t>được</a:t>
            </a:r>
            <a:r>
              <a:rPr lang="en-US" sz="1600">
                <a:latin typeface="Arial"/>
                <a:ea typeface="Samsung Sharp Sans"/>
                <a:cs typeface="Arial"/>
              </a:rPr>
              <a:t> </a:t>
            </a:r>
            <a:r>
              <a:rPr lang="en-US" sz="1600" err="1">
                <a:latin typeface="Arial"/>
                <a:ea typeface="Samsung Sharp Sans"/>
                <a:cs typeface="Arial"/>
              </a:rPr>
              <a:t>xử</a:t>
            </a:r>
            <a:r>
              <a:rPr lang="en-US" sz="1600">
                <a:latin typeface="Arial"/>
                <a:ea typeface="Samsung Sharp Sans"/>
                <a:cs typeface="Arial"/>
              </a:rPr>
              <a:t> </a:t>
            </a:r>
            <a:r>
              <a:rPr lang="en-US" sz="1600" err="1">
                <a:latin typeface="Arial"/>
                <a:ea typeface="Samsung Sharp Sans"/>
                <a:cs typeface="Arial"/>
              </a:rPr>
              <a:t>lý</a:t>
            </a:r>
            <a:r>
              <a:rPr lang="en-US" sz="1600">
                <a:latin typeface="Arial"/>
                <a:ea typeface="Samsung Sharp Sans"/>
                <a:cs typeface="Arial"/>
              </a:rPr>
              <a:t>: </a:t>
            </a:r>
            <a:endParaRPr lang="vi-VN" sz="1600">
              <a:latin typeface="Arial"/>
              <a:ea typeface="Samsung Sharp Sans"/>
              <a:cs typeface="Arial"/>
            </a:endParaRPr>
          </a:p>
        </p:txBody>
      </p:sp>
      <p:sp>
        <p:nvSpPr>
          <p:cNvPr id="4" name="Text Placeholder 3">
            <a:extLst>
              <a:ext uri="{FF2B5EF4-FFF2-40B4-BE49-F238E27FC236}">
                <a16:creationId xmlns:a16="http://schemas.microsoft.com/office/drawing/2014/main" id="{4AB7FC85-F0FA-72AF-E4FD-D82B95ADA3D4}"/>
              </a:ext>
            </a:extLst>
          </p:cNvPr>
          <p:cNvSpPr>
            <a:spLocks noGrp="1"/>
          </p:cNvSpPr>
          <p:nvPr>
            <p:ph type="body" sz="quarter" idx="11"/>
          </p:nvPr>
        </p:nvSpPr>
        <p:spPr>
          <a:xfrm>
            <a:off x="458696" y="430122"/>
            <a:ext cx="6837808" cy="276999"/>
          </a:xfrm>
        </p:spPr>
        <p:txBody>
          <a:bodyPr/>
          <a:lstStyle/>
          <a:p>
            <a:r>
              <a:rPr lang="en-US">
                <a:latin typeface="Arial" panose="020B0604020202020204" pitchFamily="34" charset="0"/>
                <a:cs typeface="Arial" panose="020B0604020202020204" pitchFamily="34" charset="0"/>
              </a:rPr>
              <a:t>2.4. </a:t>
            </a:r>
            <a:r>
              <a:rPr lang="en-US" err="1">
                <a:latin typeface="Arial" panose="020B0604020202020204" pitchFamily="34" charset="0"/>
                <a:cs typeface="Arial" panose="020B0604020202020204" pitchFamily="34" charset="0"/>
              </a:rPr>
              <a:t>Xử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chuyển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đổi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endParaRPr lang="en-US">
              <a:latin typeface="Arial" panose="020B0604020202020204" pitchFamily="34" charset="0"/>
              <a:cs typeface="Arial" panose="020B0604020202020204" pitchFamily="34" charset="0"/>
            </a:endParaRPr>
          </a:p>
        </p:txBody>
      </p:sp>
      <p:sp>
        <p:nvSpPr>
          <p:cNvPr id="8" name="Text Placeholder 6">
            <a:extLst>
              <a:ext uri="{FF2B5EF4-FFF2-40B4-BE49-F238E27FC236}">
                <a16:creationId xmlns:a16="http://schemas.microsoft.com/office/drawing/2014/main" id="{030FAD91-96A1-A94B-3909-1BBF942FEE87}"/>
              </a:ext>
            </a:extLst>
          </p:cNvPr>
          <p:cNvSpPr txBox="1">
            <a:spLocks/>
          </p:cNvSpPr>
          <p:nvPr/>
        </p:nvSpPr>
        <p:spPr>
          <a:xfrm>
            <a:off x="923692" y="2034725"/>
            <a:ext cx="8055439" cy="2788549"/>
          </a:xfrm>
          <a:prstGeom prst="rect">
            <a:avLst/>
          </a:prstGeom>
        </p:spPr>
        <p:txBody>
          <a:bodyPr lIns="0" tIns="0" rIns="0" bIns="0" anchor="t"/>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defTabSz="914400"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err="1">
                <a:solidFill>
                  <a:srgbClr val="000000"/>
                </a:solidFill>
                <a:latin typeface="Arial"/>
                <a:ea typeface="SamsungOne 400"/>
                <a:cs typeface="Times New Roman"/>
              </a:rPr>
              <a:t>Làm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sạch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(Data Cleaning)</a:t>
            </a:r>
          </a:p>
          <a:p>
            <a:r>
              <a:rPr lang="en-US" sz="1600" err="1">
                <a:solidFill>
                  <a:srgbClr val="000000"/>
                </a:solidFill>
                <a:latin typeface="Arial"/>
                <a:ea typeface="SamsungOne 400"/>
                <a:cs typeface="Times New Roman"/>
              </a:rPr>
              <a:t>Biến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đổi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(Data Transformation)</a:t>
            </a:r>
          </a:p>
          <a:p>
            <a:r>
              <a:rPr lang="en-US" sz="1600" err="1">
                <a:solidFill>
                  <a:srgbClr val="000000"/>
                </a:solidFill>
                <a:latin typeface="Arial"/>
                <a:ea typeface="SamsungOne 400"/>
                <a:cs typeface="Times New Roman"/>
              </a:rPr>
              <a:t>Tích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hợp</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(Data Integration)</a:t>
            </a:r>
          </a:p>
          <a:p>
            <a:r>
              <a:rPr lang="en-US" sz="1600" err="1">
                <a:solidFill>
                  <a:srgbClr val="000000"/>
                </a:solidFill>
                <a:latin typeface="Arial"/>
                <a:ea typeface="SamsungOne 400"/>
                <a:cs typeface="Times New Roman"/>
              </a:rPr>
              <a:t>Định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dạng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lại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(Data </a:t>
            </a:r>
            <a:r>
              <a:rPr lang="en-US" sz="1600" err="1">
                <a:solidFill>
                  <a:srgbClr val="000000"/>
                </a:solidFill>
                <a:latin typeface="Arial"/>
                <a:ea typeface="SamsungOne 400"/>
                <a:cs typeface="Times New Roman"/>
              </a:rPr>
              <a:t>Formtting</a:t>
            </a:r>
            <a:r>
              <a:rPr lang="en-US" sz="1600">
                <a:solidFill>
                  <a:srgbClr val="000000"/>
                </a:solidFill>
                <a:latin typeface="Arial"/>
                <a:ea typeface="SamsungOne 400"/>
                <a:cs typeface="Times New Roman"/>
              </a:rPr>
              <a:t>)</a:t>
            </a:r>
          </a:p>
          <a:p>
            <a:r>
              <a:rPr lang="en-US" sz="1600" err="1">
                <a:solidFill>
                  <a:srgbClr val="000000"/>
                </a:solidFill>
                <a:latin typeface="Arial"/>
                <a:ea typeface="SamsungOne 400"/>
                <a:cs typeface="Times New Roman"/>
              </a:rPr>
              <a:t>Chuyển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đổi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kiểu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(Data Type Conversion)</a:t>
            </a:r>
            <a:endParaRPr lang="vi-VN" sz="1600">
              <a:latin typeface="Arial"/>
              <a:ea typeface="SamsungOne 400"/>
              <a:cs typeface="Arial"/>
            </a:endParaRPr>
          </a:p>
        </p:txBody>
      </p:sp>
    </p:spTree>
    <p:extLst>
      <p:ext uri="{BB962C8B-B14F-4D97-AF65-F5344CB8AC3E}">
        <p14:creationId xmlns:p14="http://schemas.microsoft.com/office/powerpoint/2010/main" val="220124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B7FC85-F0FA-72AF-E4FD-D82B95ADA3D4}"/>
              </a:ext>
            </a:extLst>
          </p:cNvPr>
          <p:cNvSpPr>
            <a:spLocks noGrp="1"/>
          </p:cNvSpPr>
          <p:nvPr>
            <p:ph type="body" sz="quarter" idx="11"/>
          </p:nvPr>
        </p:nvSpPr>
        <p:spPr>
          <a:xfrm>
            <a:off x="432192" y="456627"/>
            <a:ext cx="6837808" cy="276999"/>
          </a:xfrm>
        </p:spPr>
        <p:txBody>
          <a:bodyPr/>
          <a:lstStyle/>
          <a:p>
            <a:r>
              <a:rPr lang="en-US">
                <a:latin typeface="Arial" panose="020B0604020202020204" pitchFamily="34" charset="0"/>
                <a:cs typeface="Arial" panose="020B0604020202020204" pitchFamily="34" charset="0"/>
              </a:rPr>
              <a:t>2.5. </a:t>
            </a:r>
            <a:r>
              <a:rPr lang="en-US" err="1">
                <a:latin typeface="Arial" panose="020B0604020202020204" pitchFamily="34" charset="0"/>
                <a:cs typeface="Arial" panose="020B0604020202020204" pitchFamily="34" charset="0"/>
              </a:rPr>
              <a:t>Truy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vấn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endParaRPr lang="en-US">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C1D97CE9-30C4-5703-2776-119C78923C53}"/>
              </a:ext>
            </a:extLst>
          </p:cNvPr>
          <p:cNvSpPr>
            <a:spLocks noGrp="1"/>
          </p:cNvSpPr>
          <p:nvPr>
            <p:ph type="body" sz="quarter" idx="15"/>
          </p:nvPr>
        </p:nvSpPr>
        <p:spPr>
          <a:xfrm>
            <a:off x="865188" y="1783511"/>
            <a:ext cx="8055439" cy="914400"/>
          </a:xfrm>
        </p:spPr>
        <p:txBody>
          <a:bodyPr/>
          <a:lstStyle/>
          <a:p>
            <a:pPr marL="0" indent="0" rtl="0" fontAlgn="base">
              <a:spcBef>
                <a:spcPts val="0"/>
              </a:spcBef>
              <a:spcAft>
                <a:spcPts val="0"/>
              </a:spcAft>
              <a:buNone/>
            </a:pPr>
            <a:r>
              <a:rPr lang="en-US" sz="1600" b="0" i="0" u="none" strike="noStrike">
                <a:solidFill>
                  <a:srgbClr val="000000"/>
                </a:solidFill>
                <a:effectLst/>
                <a:latin typeface="Arial" panose="020B0604020202020204" pitchFamily="34" charset="0"/>
                <a:cs typeface="Arial" panose="020B0604020202020204" pitchFamily="34" charset="0"/>
              </a:rPr>
              <a:t>- </a:t>
            </a:r>
            <a:r>
              <a:rPr lang="vi-VN" sz="1600" b="0" i="0" u="none" strike="noStrike">
                <a:solidFill>
                  <a:srgbClr val="000000"/>
                </a:solidFill>
                <a:effectLst/>
                <a:latin typeface="Arial" panose="020B0604020202020204" pitchFamily="34" charset="0"/>
                <a:cs typeface="Arial" panose="020B0604020202020204" pitchFamily="34" charset="0"/>
              </a:rPr>
              <a:t>Chuẩn bị dữ liệu</a:t>
            </a:r>
          </a:p>
          <a:p>
            <a:pPr marL="0" indent="0" rtl="0" fontAlgn="base">
              <a:spcBef>
                <a:spcPts val="0"/>
              </a:spcBef>
              <a:spcAft>
                <a:spcPts val="0"/>
              </a:spcAft>
              <a:buNone/>
            </a:pPr>
            <a:r>
              <a:rPr lang="en-US" sz="1600" b="0" i="0" u="none" strike="noStrike">
                <a:solidFill>
                  <a:srgbClr val="000000"/>
                </a:solidFill>
                <a:effectLst/>
                <a:latin typeface="Arial" panose="020B0604020202020204" pitchFamily="34" charset="0"/>
                <a:cs typeface="Arial" panose="020B0604020202020204" pitchFamily="34" charset="0"/>
              </a:rPr>
              <a:t>- </a:t>
            </a:r>
            <a:r>
              <a:rPr lang="vi-VN" sz="1600" b="0" i="0" u="none" strike="noStrike">
                <a:solidFill>
                  <a:srgbClr val="000000"/>
                </a:solidFill>
                <a:effectLst/>
                <a:latin typeface="Arial" panose="020B0604020202020204" pitchFamily="34" charset="0"/>
                <a:cs typeface="Arial" panose="020B0604020202020204" pitchFamily="34" charset="0"/>
              </a:rPr>
              <a:t>Khám phá dữ liệu và trực quan hóa kết quả phân tích</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Sự khác biệt về giá trị trung bình và độ lệch chuẩn của các biến giữa các hoạt động khác nhau</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Phân tích sự tương quan giữa các biến gia tốc, tốc độ góc và các góc độ</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Các đặc trưng nào trong dữ liệu có khả năng dự đoán tốt nhất hoạt động của một đối tượng?</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Sự phân phối của các giá trị biến trong các hoạt động khác nhau trông như thế nào?</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Số lần các hoạt động mà các tình nguyện viên thực hiện?</a:t>
            </a:r>
          </a:p>
          <a:p>
            <a:pPr marL="742950" lvl="1" indent="-285750" rtl="0" fontAlgn="base">
              <a:spcBef>
                <a:spcPts val="0"/>
              </a:spcBef>
              <a:spcAft>
                <a:spcPts val="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Đặc trưng nào có giá trị trung bình cao nhất?</a:t>
            </a:r>
          </a:p>
          <a:p>
            <a:pPr marL="742950" lvl="1" indent="-285750" rtl="0" fontAlgn="base">
              <a:spcBef>
                <a:spcPts val="0"/>
              </a:spcBef>
              <a:spcAft>
                <a:spcPts val="500"/>
              </a:spcAft>
              <a:buFont typeface="Arial" panose="020B0604020202020204" pitchFamily="34" charset="0"/>
              <a:buChar char="•"/>
            </a:pPr>
            <a:r>
              <a:rPr lang="vi-VN" sz="1600" b="0" i="0" u="none" strike="noStrike">
                <a:solidFill>
                  <a:srgbClr val="000000"/>
                </a:solidFill>
                <a:effectLst/>
                <a:latin typeface="Arial" panose="020B0604020202020204" pitchFamily="34" charset="0"/>
                <a:cs typeface="Arial" panose="020B0604020202020204" pitchFamily="34" charset="0"/>
              </a:rPr>
              <a:t>Đối tượng tham gia hoạt động nhiều nhất</a:t>
            </a:r>
          </a:p>
          <a:p>
            <a:pPr marL="0" indent="0">
              <a:buNone/>
            </a:pP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60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userDrawn="1"/>
        </p:nvSpPr>
        <p:spPr>
          <a:xfrm>
            <a:off x="5073395" y="4915408"/>
            <a:ext cx="5059680" cy="1160780"/>
          </a:xfrm>
          <a:prstGeom prst="rect">
            <a:avLst/>
          </a:prstGeom>
        </p:spPr>
        <p:txBody>
          <a:bodyPr wrap="none" rtlCol="0">
            <a:noAutofit/>
          </a:bodyPr>
          <a:lstStyle/>
          <a:p>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3.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Kết</a:t>
            </a:r>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quả</a:t>
            </a:r>
            <a:endParaRPr lang="en-US" sz="6600" b="1">
              <a:solidFill>
                <a:srgbClr val="1429A0"/>
              </a:solid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168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5957682" cy="276999"/>
          </a:xfrm>
        </p:spPr>
        <p:txBody>
          <a:bodyPr/>
          <a:lstStyle/>
          <a:p>
            <a:r>
              <a:rPr lang="en-US" altLang="ko-KR">
                <a:latin typeface="Samsung Sharp Sans Medium"/>
              </a:rPr>
              <a:t>3.1. Mã </a:t>
            </a:r>
            <a:r>
              <a:rPr lang="en-US" altLang="ko-KR" err="1">
                <a:latin typeface="Samsung Sharp Sans Medium"/>
              </a:rPr>
              <a:t>nhập</a:t>
            </a:r>
            <a:r>
              <a:rPr lang="en-US" altLang="ko-KR">
                <a:latin typeface="Samsung Sharp Sans Medium"/>
              </a:rPr>
              <a:t> </a:t>
            </a:r>
            <a:r>
              <a:rPr lang="en-US" altLang="ko-KR" err="1">
                <a:latin typeface="Samsung Sharp Sans Medium"/>
              </a:rPr>
              <a:t>dữ</a:t>
            </a:r>
            <a:r>
              <a:rPr lang="en-US" altLang="ko-KR">
                <a:latin typeface="Samsung Sharp Sans Medium"/>
              </a:rPr>
              <a:t> </a:t>
            </a:r>
            <a:r>
              <a:rPr lang="en-US" altLang="ko-KR" err="1">
                <a:latin typeface="Samsung Sharp Sans Medium"/>
              </a:rPr>
              <a:t>liệu</a:t>
            </a:r>
            <a:r>
              <a:rPr lang="en-US" altLang="ko-KR">
                <a:latin typeface="Samsung Sharp Sans Medium"/>
              </a:rPr>
              <a:t> và code </a:t>
            </a:r>
            <a:endParaRPr lang="ko-KR" altLang="en-US">
              <a:latin typeface="Samsung Sharp Sans Medium"/>
            </a:endParaRPr>
          </a:p>
        </p:txBody>
      </p:sp>
      <p:pic>
        <p:nvPicPr>
          <p:cNvPr id="5122" name="Picture 2">
            <a:extLst>
              <a:ext uri="{FF2B5EF4-FFF2-40B4-BE49-F238E27FC236}">
                <a16:creationId xmlns:a16="http://schemas.microsoft.com/office/drawing/2014/main" id="{38E1C3A4-4B59-3BC8-C93A-14B1871DD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088" y="1126095"/>
            <a:ext cx="7250112" cy="5190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5957682" cy="276999"/>
          </a:xfrm>
        </p:spPr>
        <p:txBody>
          <a:bodyPr/>
          <a:lstStyle/>
          <a:p>
            <a:r>
              <a:rPr lang="en-US" altLang="ko-KR">
                <a:latin typeface="Samsung Sharp Sans Medium"/>
              </a:rPr>
              <a:t>3.1. </a:t>
            </a:r>
            <a:r>
              <a:rPr lang="en-US" altLang="ko-KR" err="1">
                <a:latin typeface="Samsung Sharp Sans Medium"/>
              </a:rPr>
              <a:t>Mã</a:t>
            </a:r>
            <a:r>
              <a:rPr lang="en-US" altLang="ko-KR">
                <a:latin typeface="Samsung Sharp Sans Medium"/>
              </a:rPr>
              <a:t> </a:t>
            </a:r>
            <a:r>
              <a:rPr lang="en-US" altLang="ko-KR" err="1">
                <a:latin typeface="Samsung Sharp Sans Medium"/>
              </a:rPr>
              <a:t>nhập</a:t>
            </a:r>
            <a:r>
              <a:rPr lang="en-US" altLang="ko-KR">
                <a:latin typeface="Samsung Sharp Sans Medium"/>
              </a:rPr>
              <a:t> </a:t>
            </a:r>
            <a:r>
              <a:rPr lang="en-US" altLang="ko-KR" err="1">
                <a:latin typeface="Samsung Sharp Sans Medium"/>
              </a:rPr>
              <a:t>dữ</a:t>
            </a:r>
            <a:r>
              <a:rPr lang="en-US" altLang="ko-KR">
                <a:latin typeface="Samsung Sharp Sans Medium"/>
              </a:rPr>
              <a:t> </a:t>
            </a:r>
            <a:r>
              <a:rPr lang="en-US" altLang="ko-KR" err="1">
                <a:latin typeface="Samsung Sharp Sans Medium"/>
              </a:rPr>
              <a:t>liệu</a:t>
            </a:r>
            <a:r>
              <a:rPr lang="en-US" altLang="ko-KR">
                <a:latin typeface="Samsung Sharp Sans Medium"/>
              </a:rPr>
              <a:t> </a:t>
            </a:r>
            <a:r>
              <a:rPr lang="en-US" altLang="ko-KR" err="1">
                <a:latin typeface="Samsung Sharp Sans Medium"/>
              </a:rPr>
              <a:t>và</a:t>
            </a:r>
            <a:r>
              <a:rPr lang="en-US" altLang="ko-KR">
                <a:latin typeface="Samsung Sharp Sans Medium"/>
              </a:rPr>
              <a:t> code </a:t>
            </a:r>
            <a:endParaRPr lang="ko-KR" altLang="en-US">
              <a:latin typeface="Samsung Sharp Sans Medium"/>
            </a:endParaRPr>
          </a:p>
        </p:txBody>
      </p:sp>
      <p:pic>
        <p:nvPicPr>
          <p:cNvPr id="6146" name="Picture 2">
            <a:extLst>
              <a:ext uri="{FF2B5EF4-FFF2-40B4-BE49-F238E27FC236}">
                <a16:creationId xmlns:a16="http://schemas.microsoft.com/office/drawing/2014/main" id="{D6A82264-13F8-B624-8EC7-9D7181C5C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95" y="1170959"/>
            <a:ext cx="7894633" cy="5206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30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a:xfrm>
            <a:off x="4402404" y="6088237"/>
            <a:ext cx="2309809" cy="585127"/>
          </a:xfrm>
        </p:spPr>
        <p:txBody>
          <a:bodyPr/>
          <a:lstStyle/>
          <a:p>
            <a:r>
              <a:rPr lang="en-US" altLang="zh-CN" sz="2000">
                <a:latin typeface="Arial" panose="020B0604020202020204" pitchFamily="34" charset="0"/>
                <a:ea typeface="Arial" panose="020B0604020202020204" pitchFamily="34" charset="0"/>
                <a:cs typeface="Arial" panose="020B0604020202020204" pitchFamily="34" charset="0"/>
              </a:rPr>
              <a:t>21/08/2024</a:t>
            </a:r>
            <a:endParaRPr lang="en-US" altLang="ko-KR" sz="2000">
              <a:latin typeface="Arial" panose="020B0604020202020204" pitchFamily="34" charset="0"/>
              <a:ea typeface="Arial" panose="020B0604020202020204" pitchFamily="34" charset="0"/>
              <a:cs typeface="Arial" panose="020B0604020202020204" pitchFamily="34" charset="0"/>
            </a:endParaRPr>
          </a:p>
        </p:txBody>
      </p:sp>
      <p:sp>
        <p:nvSpPr>
          <p:cNvPr id="6" name="텍스트 개체 틀 3"/>
          <p:cNvSpPr>
            <a:spLocks noGrp="1"/>
          </p:cNvSpPr>
          <p:nvPr/>
        </p:nvSpPr>
        <p:spPr>
          <a:xfrm>
            <a:off x="1006475" y="2093029"/>
            <a:ext cx="6419847" cy="1855127"/>
          </a:xfrm>
          <a:prstGeom prst="rect">
            <a:avLst/>
          </a:prstGeom>
        </p:spPr>
        <p:txBody>
          <a:bodyPr lIns="0" tIns="0" rIns="0" bIns="0" anchor="t"/>
          <a:lstStyle>
            <a:lvl1pPr marL="0" indent="0" algn="l" defTabSz="914400" rtl="0" eaLnBrk="1" latinLnBrk="1" hangingPunct="1">
              <a:lnSpc>
                <a:spcPct val="100000"/>
              </a:lnSpc>
              <a:spcBef>
                <a:spcPts val="0"/>
              </a:spcBef>
              <a:buFont typeface="Arial" panose="020B0604020202020204" pitchFamily="34" charset="0"/>
              <a:buNone/>
              <a:defRPr sz="4400" kern="1200">
                <a:solidFill>
                  <a:schemeClr val="tx1"/>
                </a:solidFill>
                <a:latin typeface="Samsung Sharp Sans"/>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a:latin typeface="Arial" panose="020B0604020202020204" pitchFamily="34" charset="0"/>
                <a:ea typeface="Arial" panose="020B0604020202020204" pitchFamily="34" charset="0"/>
                <a:cs typeface="Arial" panose="020B0604020202020204" pitchFamily="34" charset="0"/>
              </a:rPr>
              <a:t>CHỦ ĐỀ 11: PHÂN TÍCH DỮ LIỆU CHĂM SÓC SỨC KHỎE TỪ CÁC THIẾT BỊ ĐEO</a:t>
            </a:r>
            <a:endParaRPr lang="en-US" altLang="ko-KR" sz="3200" b="1">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5957682" cy="276999"/>
          </a:xfrm>
        </p:spPr>
        <p:txBody>
          <a:bodyPr/>
          <a:lstStyle/>
          <a:p>
            <a:r>
              <a:rPr lang="en-US" altLang="ko-KR">
                <a:latin typeface="Samsung Sharp Sans Medium"/>
              </a:rPr>
              <a:t>3.1. </a:t>
            </a:r>
            <a:r>
              <a:rPr lang="en-US" altLang="ko-KR" err="1">
                <a:latin typeface="Samsung Sharp Sans Medium"/>
              </a:rPr>
              <a:t>Mã</a:t>
            </a:r>
            <a:r>
              <a:rPr lang="en-US" altLang="ko-KR">
                <a:latin typeface="Samsung Sharp Sans Medium"/>
              </a:rPr>
              <a:t> </a:t>
            </a:r>
            <a:r>
              <a:rPr lang="en-US" altLang="ko-KR" err="1">
                <a:latin typeface="Samsung Sharp Sans Medium"/>
              </a:rPr>
              <a:t>nhập</a:t>
            </a:r>
            <a:r>
              <a:rPr lang="en-US" altLang="ko-KR">
                <a:latin typeface="Samsung Sharp Sans Medium"/>
              </a:rPr>
              <a:t> </a:t>
            </a:r>
            <a:r>
              <a:rPr lang="en-US" altLang="ko-KR" err="1">
                <a:latin typeface="Samsung Sharp Sans Medium"/>
              </a:rPr>
              <a:t>dữ</a:t>
            </a:r>
            <a:r>
              <a:rPr lang="en-US" altLang="ko-KR">
                <a:latin typeface="Samsung Sharp Sans Medium"/>
              </a:rPr>
              <a:t> </a:t>
            </a:r>
            <a:r>
              <a:rPr lang="en-US" altLang="ko-KR" err="1">
                <a:latin typeface="Samsung Sharp Sans Medium"/>
              </a:rPr>
              <a:t>liệu</a:t>
            </a:r>
            <a:r>
              <a:rPr lang="en-US" altLang="ko-KR">
                <a:latin typeface="Samsung Sharp Sans Medium"/>
              </a:rPr>
              <a:t> </a:t>
            </a:r>
            <a:r>
              <a:rPr lang="en-US" altLang="ko-KR" err="1">
                <a:latin typeface="Samsung Sharp Sans Medium"/>
              </a:rPr>
              <a:t>và</a:t>
            </a:r>
            <a:r>
              <a:rPr lang="en-US" altLang="ko-KR">
                <a:latin typeface="Samsung Sharp Sans Medium"/>
              </a:rPr>
              <a:t> code </a:t>
            </a:r>
            <a:endParaRPr lang="ko-KR" altLang="en-US">
              <a:latin typeface="Samsung Sharp Sans Medium"/>
            </a:endParaRPr>
          </a:p>
        </p:txBody>
      </p:sp>
      <p:sp>
        <p:nvSpPr>
          <p:cNvPr id="4" name="TextBox 3">
            <a:extLst>
              <a:ext uri="{FF2B5EF4-FFF2-40B4-BE49-F238E27FC236}">
                <a16:creationId xmlns:a16="http://schemas.microsoft.com/office/drawing/2014/main" id="{A32B1C26-8005-C2F2-C55E-545988E1EBD6}"/>
              </a:ext>
            </a:extLst>
          </p:cNvPr>
          <p:cNvSpPr txBox="1"/>
          <p:nvPr/>
        </p:nvSpPr>
        <p:spPr>
          <a:xfrm>
            <a:off x="317500" y="1644952"/>
            <a:ext cx="9135950" cy="1077218"/>
          </a:xfrm>
          <a:prstGeom prst="rect">
            <a:avLst/>
          </a:prstGeom>
          <a:noFill/>
        </p:spPr>
        <p:txBody>
          <a:bodyPr wrap="square">
            <a:spAutoFit/>
          </a:bodyPr>
          <a:lstStyle/>
          <a:p>
            <a:pPr marL="457200" rtl="0">
              <a:spcBef>
                <a:spcPts val="0"/>
              </a:spcBef>
              <a:spcAft>
                <a:spcPts val="0"/>
              </a:spcAft>
            </a:pPr>
            <a:r>
              <a:rPr lang="en-US" sz="1600" b="0" i="0" u="none" strike="noStrike" err="1">
                <a:solidFill>
                  <a:srgbClr val="000000"/>
                </a:solidFill>
                <a:effectLst/>
                <a:latin typeface="Courier New" panose="02070309020205020404" pitchFamily="49" charset="0"/>
              </a:rPr>
              <a:t>df</a:t>
            </a:r>
            <a:r>
              <a:rPr lang="en-US" sz="1600" b="0" i="0" u="none" strike="noStrike">
                <a:solidFill>
                  <a:srgbClr val="000000"/>
                </a:solidFill>
                <a:effectLst/>
                <a:latin typeface="Courier New" panose="02070309020205020404" pitchFamily="49" charset="0"/>
              </a:rPr>
              <a:t>=spark.read.csv('</a:t>
            </a:r>
            <a:r>
              <a:rPr lang="en-US" sz="1600" b="0" i="0" u="none" strike="noStrike" err="1">
                <a:solidFill>
                  <a:srgbClr val="000000"/>
                </a:solidFill>
                <a:effectLst/>
                <a:latin typeface="Courier New" panose="02070309020205020404" pitchFamily="49" charset="0"/>
              </a:rPr>
              <a:t>hdfs</a:t>
            </a:r>
            <a:r>
              <a:rPr lang="en-US" sz="1600" b="0" i="0" u="none" strike="noStrike">
                <a:solidFill>
                  <a:srgbClr val="000000"/>
                </a:solidFill>
                <a:effectLst/>
                <a:latin typeface="Courier New" panose="02070309020205020404" pitchFamily="49" charset="0"/>
              </a:rPr>
              <a:t>:///user/sic2024_tranthuyninh/Capstone/Python/final_data.csv', </a:t>
            </a:r>
            <a:r>
              <a:rPr lang="en-US" sz="1600" b="0" i="0" u="none" strike="noStrike" err="1">
                <a:solidFill>
                  <a:srgbClr val="000000"/>
                </a:solidFill>
                <a:effectLst/>
                <a:latin typeface="Courier New" panose="02070309020205020404" pitchFamily="49" charset="0"/>
              </a:rPr>
              <a:t>inferSchema</a:t>
            </a:r>
            <a:r>
              <a:rPr lang="en-US" sz="1600" b="0" i="0" u="none" strike="noStrike">
                <a:solidFill>
                  <a:srgbClr val="000000"/>
                </a:solidFill>
                <a:effectLst/>
                <a:latin typeface="Courier New" panose="02070309020205020404" pitchFamily="49" charset="0"/>
              </a:rPr>
              <a:t>=True, header=True)</a:t>
            </a:r>
            <a:endParaRPr lang="en-US" sz="1600" b="0">
              <a:effectLst/>
            </a:endParaRPr>
          </a:p>
          <a:p>
            <a:br>
              <a:rPr lang="en-US" sz="1600"/>
            </a:br>
            <a:endParaRPr lang="en-US" sz="1600"/>
          </a:p>
        </p:txBody>
      </p:sp>
      <p:sp>
        <p:nvSpPr>
          <p:cNvPr id="7" name="Text Placeholder 6">
            <a:extLst>
              <a:ext uri="{FF2B5EF4-FFF2-40B4-BE49-F238E27FC236}">
                <a16:creationId xmlns:a16="http://schemas.microsoft.com/office/drawing/2014/main" id="{F64711C2-1BB9-66CB-869E-016468D63B35}"/>
              </a:ext>
            </a:extLst>
          </p:cNvPr>
          <p:cNvSpPr txBox="1">
            <a:spLocks/>
          </p:cNvSpPr>
          <p:nvPr/>
        </p:nvSpPr>
        <p:spPr>
          <a:xfrm>
            <a:off x="528638" y="1269161"/>
            <a:ext cx="8055439" cy="91440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defTabSz="914400"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1600" err="1">
                <a:latin typeface="Arial" panose="020B0604020202020204" pitchFamily="34" charset="0"/>
                <a:cs typeface="Arial" panose="020B0604020202020204" pitchFamily="34" charset="0"/>
              </a:rPr>
              <a:t>Đọc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dữ</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liệu</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từ</a:t>
            </a:r>
            <a:r>
              <a:rPr lang="en-US" sz="1600">
                <a:latin typeface="Arial" panose="020B0604020202020204" pitchFamily="34" charset="0"/>
                <a:cs typeface="Arial" panose="020B0604020202020204" pitchFamily="34" charset="0"/>
              </a:rPr>
              <a:t> HDFS</a:t>
            </a:r>
            <a:endParaRPr lang="vi-VN"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22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3.3. </a:t>
            </a:r>
            <a:r>
              <a:rPr lang="en-US" sz="1800" b="0" i="0" u="none" strike="noStrike">
                <a:effectLst/>
                <a:latin typeface="Arial" panose="020B0604020202020204" pitchFamily="34" charset="0"/>
                <a:cs typeface="Arial" panose="020B0604020202020204" pitchFamily="34" charset="0"/>
              </a:rPr>
              <a:t> Description and Sample of Transformed Datasets</a:t>
            </a:r>
            <a:endParaRPr lang="ko-KR" altLang="en-US">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1C91F4B8-940E-8AB2-5E1C-0C15D3249A8B}"/>
              </a:ext>
            </a:extLst>
          </p:cNvPr>
          <p:cNvSpPr txBox="1">
            <a:spLocks/>
          </p:cNvSpPr>
          <p:nvPr/>
        </p:nvSpPr>
        <p:spPr>
          <a:xfrm>
            <a:off x="585788" y="1341438"/>
            <a:ext cx="2887662" cy="351928"/>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defTabSz="914400"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1600" err="1">
                <a:latin typeface="Arial" panose="020B0604020202020204" pitchFamily="34" charset="0"/>
                <a:cs typeface="Arial" panose="020B0604020202020204" pitchFamily="34" charset="0"/>
              </a:rPr>
              <a:t>Các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cột</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hiện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tại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trong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df</a:t>
            </a:r>
            <a:endParaRPr lang="vi-VN" sz="160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80413D8E-02CD-526D-F149-5F2B4AA6A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576" y="1034972"/>
            <a:ext cx="4479924" cy="537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7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3.3. </a:t>
            </a:r>
            <a:r>
              <a:rPr lang="en-US" sz="1800" b="0" i="0" u="none" strike="noStrike">
                <a:effectLst/>
                <a:latin typeface="Arial" panose="020B0604020202020204" pitchFamily="34" charset="0"/>
                <a:cs typeface="Arial" panose="020B0604020202020204" pitchFamily="34" charset="0"/>
              </a:rPr>
              <a:t> Description and Sample of Transformed Datasets</a:t>
            </a:r>
            <a:endParaRPr lang="ko-KR" altLang="en-US">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1C91F4B8-940E-8AB2-5E1C-0C15D3249A8B}"/>
              </a:ext>
            </a:extLst>
          </p:cNvPr>
          <p:cNvSpPr txBox="1">
            <a:spLocks/>
          </p:cNvSpPr>
          <p:nvPr/>
        </p:nvSpPr>
        <p:spPr>
          <a:xfrm>
            <a:off x="585788" y="1341438"/>
            <a:ext cx="2887662" cy="351928"/>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defTabSz="914400"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1600" err="1">
                <a:latin typeface="Arial" panose="020B0604020202020204" pitchFamily="34" charset="0"/>
                <a:cs typeface="Arial" panose="020B0604020202020204" pitchFamily="34" charset="0"/>
              </a:rPr>
              <a:t>Trường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và</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thuộc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tính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các</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cột</a:t>
            </a:r>
            <a:endParaRPr lang="vi-VN" sz="1600">
              <a:latin typeface="Arial" panose="020B060402020202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A3496DCB-AE75-27E3-90A7-FB47F4B70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250" y="1100682"/>
            <a:ext cx="5489575" cy="513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83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B1CEDB-3373-D479-717B-57CEAC68FD97}"/>
              </a:ext>
            </a:extLst>
          </p:cNvPr>
          <p:cNvSpPr txBox="1"/>
          <p:nvPr/>
        </p:nvSpPr>
        <p:spPr>
          <a:xfrm>
            <a:off x="366918" y="1645335"/>
            <a:ext cx="8934450" cy="338554"/>
          </a:xfrm>
          <a:prstGeom prst="rect">
            <a:avLst/>
          </a:prstGeom>
          <a:noFill/>
        </p:spPr>
        <p:txBody>
          <a:bodyPr wrap="square">
            <a:spAutoFit/>
          </a:bodyPr>
          <a:lstStyle/>
          <a:p>
            <a:pPr rtl="0" fontAlgn="base">
              <a:spcBef>
                <a:spcPts val="0"/>
              </a:spcBef>
              <a:spcAft>
                <a:spcPts val="500"/>
              </a:spcAft>
            </a:pPr>
            <a:r>
              <a:rPr lang="en-US" sz="1600" b="0" i="0" u="none" strike="noStrike" err="1">
                <a:solidFill>
                  <a:srgbClr val="000000"/>
                </a:solidFill>
                <a:effectLst/>
                <a:latin typeface="Arial" panose="020B0604020202020204" pitchFamily="34" charset="0"/>
                <a:cs typeface="Arial" panose="020B0604020202020204" pitchFamily="34" charset="0"/>
              </a:rPr>
              <a:t>Sự</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khác</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biệt</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về</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giá</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trị</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trung</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bình</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và</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độ</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lệch</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chuẩn</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của</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các</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biến</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giữa</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các</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hoạt</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động</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khác</a:t>
            </a:r>
            <a:r>
              <a:rPr lang="en-US" sz="1600" b="0" i="0" u="none" strike="noStrike">
                <a:solidFill>
                  <a:srgbClr val="000000"/>
                </a:solidFill>
                <a:effectLst/>
                <a:latin typeface="Arial" panose="020B0604020202020204" pitchFamily="34" charset="0"/>
                <a:cs typeface="Arial" panose="020B0604020202020204" pitchFamily="34" charset="0"/>
              </a:rPr>
              <a:t> </a:t>
            </a:r>
            <a:r>
              <a:rPr lang="en-US" sz="1600" b="0" i="0" u="none" strike="noStrike" err="1">
                <a:solidFill>
                  <a:srgbClr val="000000"/>
                </a:solidFill>
                <a:effectLst/>
                <a:latin typeface="Arial" panose="020B0604020202020204" pitchFamily="34" charset="0"/>
                <a:cs typeface="Arial" panose="020B0604020202020204" pitchFamily="34" charset="0"/>
              </a:rPr>
              <a:t>nhau</a:t>
            </a:r>
            <a:r>
              <a:rPr lang="en-US" sz="1600" b="0" i="0" u="none" strike="noStrike">
                <a:solidFill>
                  <a:srgbClr val="000000"/>
                </a:solidFill>
                <a:effectLst/>
                <a:latin typeface="Arial" panose="020B0604020202020204" pitchFamily="34" charset="0"/>
                <a:cs typeface="Arial" panose="020B0604020202020204" pitchFamily="34" charset="0"/>
              </a:rPr>
              <a:t>?</a:t>
            </a:r>
          </a:p>
        </p:txBody>
      </p:sp>
      <p:pic>
        <p:nvPicPr>
          <p:cNvPr id="10242" name="Picture 2">
            <a:extLst>
              <a:ext uri="{FF2B5EF4-FFF2-40B4-BE49-F238E27FC236}">
                <a16:creationId xmlns:a16="http://schemas.microsoft.com/office/drawing/2014/main" id="{CC51D1B0-694C-63FB-EC5E-A6DA0DFCF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02" y="2454274"/>
            <a:ext cx="9470219" cy="232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2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BB1CEDB-3373-D479-717B-57CEAC68FD97}"/>
              </a:ext>
            </a:extLst>
          </p:cNvPr>
          <p:cNvSpPr txBox="1"/>
          <p:nvPr/>
        </p:nvSpPr>
        <p:spPr>
          <a:xfrm>
            <a:off x="366918" y="1429434"/>
            <a:ext cx="8934450" cy="338554"/>
          </a:xfrm>
          <a:prstGeom prst="rect">
            <a:avLst/>
          </a:prstGeom>
          <a:noFill/>
        </p:spPr>
        <p:txBody>
          <a:bodyPr wrap="square">
            <a:spAutoFit/>
          </a:bodyPr>
          <a:lstStyle/>
          <a:p>
            <a:pPr rtl="0" fontAlgn="base">
              <a:spcBef>
                <a:spcPts val="0"/>
              </a:spcBef>
              <a:spcAft>
                <a:spcPts val="500"/>
              </a:spcAft>
            </a:pPr>
            <a:r>
              <a:rPr lang="vi-VN" sz="1600" b="0" i="0" u="none" strike="noStrike">
                <a:solidFill>
                  <a:srgbClr val="000000"/>
                </a:solidFill>
                <a:effectLst/>
                <a:latin typeface="Arial" panose="020B0604020202020204" pitchFamily="34" charset="0"/>
                <a:cs typeface="Arial" panose="020B0604020202020204" pitchFamily="34" charset="0"/>
              </a:rPr>
              <a:t>Phân tích sự tương quan giữa các biến gia tốc, tốc độ góc và các góc độ</a:t>
            </a:r>
            <a:endParaRPr lang="en-US" sz="1600" b="0" i="0" u="none" strike="noStrike">
              <a:solidFill>
                <a:srgbClr val="000000"/>
              </a:solidFill>
              <a:effectLst/>
              <a:latin typeface="Arial" panose="020B0604020202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84E5C712-4210-D600-BF4E-E5676A687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903412"/>
            <a:ext cx="7683500" cy="417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298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pic>
        <p:nvPicPr>
          <p:cNvPr id="12290" name="Picture 2">
            <a:extLst>
              <a:ext uri="{FF2B5EF4-FFF2-40B4-BE49-F238E27FC236}">
                <a16:creationId xmlns:a16="http://schemas.microsoft.com/office/drawing/2014/main" id="{B368AA18-D888-017B-D526-9788C6E3F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381" y="1393346"/>
            <a:ext cx="6342062" cy="501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5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8D2E5EB-8939-E75E-E026-C208F6030093}"/>
              </a:ext>
            </a:extLst>
          </p:cNvPr>
          <p:cNvSpPr txBox="1"/>
          <p:nvPr/>
        </p:nvSpPr>
        <p:spPr>
          <a:xfrm>
            <a:off x="419100" y="1353235"/>
            <a:ext cx="6858000" cy="338554"/>
          </a:xfrm>
          <a:prstGeom prst="rect">
            <a:avLst/>
          </a:prstGeom>
          <a:noFill/>
        </p:spPr>
        <p:txBody>
          <a:bodyPr wrap="square">
            <a:spAutoFit/>
          </a:bodyPr>
          <a:lstStyle/>
          <a:p>
            <a:r>
              <a:rPr lang="vi-VN" sz="1600" b="0" i="0" u="none" strike="noStrike">
                <a:solidFill>
                  <a:srgbClr val="000000"/>
                </a:solidFill>
                <a:effectLst/>
                <a:latin typeface="Arial" panose="020B0604020202020204" pitchFamily="34" charset="0"/>
                <a:cs typeface="Arial" panose="020B0604020202020204" pitchFamily="34" charset="0"/>
              </a:rPr>
              <a:t>Thống kê số lượng các hoạt động mà các tình nguyện viên đã thực hiện</a:t>
            </a:r>
            <a:endParaRPr lang="en-US" sz="1600">
              <a:latin typeface="Arial" panose="020B0604020202020204" pitchFamily="34" charset="0"/>
              <a:cs typeface="Arial" panose="020B0604020202020204" pitchFamily="34" charset="0"/>
            </a:endParaRPr>
          </a:p>
        </p:txBody>
      </p:sp>
      <p:pic>
        <p:nvPicPr>
          <p:cNvPr id="13314" name="Picture 2">
            <a:extLst>
              <a:ext uri="{FF2B5EF4-FFF2-40B4-BE49-F238E27FC236}">
                <a16:creationId xmlns:a16="http://schemas.microsoft.com/office/drawing/2014/main" id="{318F3CA6-1674-2D2F-90A6-9FBA58D52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744583"/>
            <a:ext cx="7073900" cy="466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083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pic>
        <p:nvPicPr>
          <p:cNvPr id="14338" name="Picture 2">
            <a:extLst>
              <a:ext uri="{FF2B5EF4-FFF2-40B4-BE49-F238E27FC236}">
                <a16:creationId xmlns:a16="http://schemas.microsoft.com/office/drawing/2014/main" id="{5EC4BCFA-2C6E-5D52-9102-03E0A83446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6991" b="53571"/>
          <a:stretch/>
        </p:blipFill>
        <p:spPr bwMode="auto">
          <a:xfrm>
            <a:off x="560387" y="2736849"/>
            <a:ext cx="3636963" cy="193646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7D35E7A8-182D-7231-3F26-09297528B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150" y="1682462"/>
            <a:ext cx="5206295" cy="417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52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1700AA-615D-4D8A-177A-17B652EE77E8}"/>
              </a:ext>
            </a:extLst>
          </p:cNvPr>
          <p:cNvSpPr txBox="1"/>
          <p:nvPr/>
        </p:nvSpPr>
        <p:spPr>
          <a:xfrm>
            <a:off x="316118" y="1618734"/>
            <a:ext cx="5957682" cy="369332"/>
          </a:xfrm>
          <a:prstGeom prst="rect">
            <a:avLst/>
          </a:prstGeom>
          <a:noFill/>
        </p:spPr>
        <p:txBody>
          <a:bodyPr wrap="square">
            <a:spAutoFit/>
          </a:bodyPr>
          <a:lstStyle/>
          <a:p>
            <a:pPr rtl="0" fontAlgn="base">
              <a:spcBef>
                <a:spcPts val="0"/>
              </a:spcBef>
              <a:spcAft>
                <a:spcPts val="0"/>
              </a:spcAft>
            </a:pPr>
            <a:r>
              <a:rPr lang="vi-VN" sz="1800" b="0" i="0" u="none" strike="noStrike">
                <a:solidFill>
                  <a:srgbClr val="000000"/>
                </a:solidFill>
                <a:effectLst/>
                <a:latin typeface="Arial" panose="020B0604020202020204" pitchFamily="34" charset="0"/>
                <a:cs typeface="Arial" panose="020B0604020202020204" pitchFamily="34" charset="0"/>
              </a:rPr>
              <a:t>Thống kê đặc trưng có giá trị trung bình cao nhất</a:t>
            </a:r>
          </a:p>
        </p:txBody>
      </p:sp>
      <p:pic>
        <p:nvPicPr>
          <p:cNvPr id="15362" name="Picture 2">
            <a:extLst>
              <a:ext uri="{FF2B5EF4-FFF2-40B4-BE49-F238E27FC236}">
                <a16:creationId xmlns:a16="http://schemas.microsoft.com/office/drawing/2014/main" id="{968A402A-E8EE-98E5-CC83-024A1F0AB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95"/>
          <a:stretch/>
        </p:blipFill>
        <p:spPr bwMode="auto">
          <a:xfrm>
            <a:off x="725487" y="2226449"/>
            <a:ext cx="8653441" cy="419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71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1700AA-615D-4D8A-177A-17B652EE77E8}"/>
              </a:ext>
            </a:extLst>
          </p:cNvPr>
          <p:cNvSpPr txBox="1"/>
          <p:nvPr/>
        </p:nvSpPr>
        <p:spPr>
          <a:xfrm>
            <a:off x="436768" y="1599684"/>
            <a:ext cx="5957682" cy="338554"/>
          </a:xfrm>
          <a:prstGeom prst="rect">
            <a:avLst/>
          </a:prstGeom>
          <a:noFill/>
        </p:spPr>
        <p:txBody>
          <a:bodyPr wrap="square">
            <a:spAutoFit/>
          </a:bodyPr>
          <a:lstStyle/>
          <a:p>
            <a:pPr rtl="0" fontAlgn="base">
              <a:spcBef>
                <a:spcPts val="0"/>
              </a:spcBef>
              <a:spcAft>
                <a:spcPts val="0"/>
              </a:spcAft>
            </a:pPr>
            <a:r>
              <a:rPr lang="vi-VN" sz="1600" b="0" i="0" u="none" strike="noStrike">
                <a:solidFill>
                  <a:srgbClr val="000000"/>
                </a:solidFill>
                <a:effectLst/>
                <a:latin typeface="Arial" panose="020B0604020202020204" pitchFamily="34" charset="0"/>
                <a:cs typeface="Arial" panose="020B0604020202020204" pitchFamily="34" charset="0"/>
              </a:rPr>
              <a:t>Thống kê đối tượng tham gia hoạt động nhiều nhất</a:t>
            </a:r>
          </a:p>
        </p:txBody>
      </p:sp>
      <p:pic>
        <p:nvPicPr>
          <p:cNvPr id="16386" name="Picture 2">
            <a:extLst>
              <a:ext uri="{FF2B5EF4-FFF2-40B4-BE49-F238E27FC236}">
                <a16:creationId xmlns:a16="http://schemas.microsoft.com/office/drawing/2014/main" id="{CBD168E6-818E-0094-189D-8EA7A552AC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87"/>
          <a:stretch/>
        </p:blipFill>
        <p:spPr bwMode="auto">
          <a:xfrm>
            <a:off x="1671638" y="1926587"/>
            <a:ext cx="5734050" cy="448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6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userDrawn="1"/>
        </p:nvSpPr>
        <p:spPr>
          <a:xfrm>
            <a:off x="941258" y="2115509"/>
            <a:ext cx="4630637" cy="368300"/>
          </a:xfrm>
          <a:prstGeom prst="rect">
            <a:avLst/>
          </a:prstGeom>
        </p:spPr>
        <p:txBody>
          <a:bodyPr wrap="square" rtlCol="0">
            <a:noAutofit/>
          </a:bodyPr>
          <a:lstStyle/>
          <a:p>
            <a:r>
              <a:rPr lang="en-US" altLang="zh-CN" sz="2800" b="1">
                <a:latin typeface="Arial" panose="020B0604020202020204" pitchFamily="34" charset="0"/>
                <a:ea typeface="Arial" panose="020B0604020202020204" pitchFamily="34" charset="0"/>
                <a:cs typeface="Arial" panose="020B0604020202020204" pitchFamily="34" charset="0"/>
              </a:rPr>
              <a:t>Thành viên nhóm :</a:t>
            </a:r>
            <a:endParaRPr lang="en-US" sz="2800" b="1">
              <a:latin typeface="Arial" panose="020B0604020202020204" pitchFamily="34" charset="0"/>
              <a:ea typeface="Arial" panose="020B0604020202020204" pitchFamily="34" charset="0"/>
              <a:cs typeface="Arial" panose="020B0604020202020204" pitchFamily="34" charset="0"/>
            </a:endParaRPr>
          </a:p>
        </p:txBody>
      </p:sp>
      <p:sp>
        <p:nvSpPr>
          <p:cNvPr id="3" name="Text Box 2"/>
          <p:cNvSpPr txBox="1"/>
          <p:nvPr userDrawn="1"/>
        </p:nvSpPr>
        <p:spPr>
          <a:xfrm>
            <a:off x="4079736" y="2809193"/>
            <a:ext cx="3476666" cy="2672687"/>
          </a:xfrm>
          <a:prstGeom prst="rect">
            <a:avLst/>
          </a:prstGeom>
        </p:spPr>
        <p:txBody>
          <a:bodyPr wrap="square" rtlCol="0">
            <a:noAutofit/>
          </a:bodyPr>
          <a:lstStyle/>
          <a:p>
            <a:pPr indent="0" algn="l">
              <a:lnSpc>
                <a:spcPct val="130000"/>
              </a:lnSpc>
              <a:buNone/>
            </a:pPr>
            <a:r>
              <a:rPr lang="en-US" altLang="zh-CN">
                <a:latin typeface="Arial" panose="020B0604020202020204" pitchFamily="34" charset="0"/>
                <a:ea typeface="Arial" panose="020B0604020202020204" pitchFamily="34" charset="0"/>
                <a:cs typeface="Arial" panose="020B0604020202020204" pitchFamily="34" charset="0"/>
              </a:rPr>
              <a:t>SIC2386 </a:t>
            </a:r>
            <a:r>
              <a:rPr lang="zh-CN" altLang="en-US">
                <a:latin typeface="Arial" panose="020B0604020202020204" pitchFamily="34" charset="0"/>
                <a:ea typeface="Arial" panose="020B0604020202020204" pitchFamily="34" charset="0"/>
                <a:cs typeface="Arial" panose="020B0604020202020204" pitchFamily="34" charset="0"/>
              </a:rPr>
              <a:t>- </a:t>
            </a:r>
            <a:r>
              <a:rPr lang="en-US">
                <a:latin typeface="Arial" panose="020B0604020202020204" pitchFamily="34" charset="0"/>
                <a:ea typeface="Arial" panose="020B0604020202020204" pitchFamily="34" charset="0"/>
                <a:cs typeface="Arial" panose="020B0604020202020204" pitchFamily="34" charset="0"/>
              </a:rPr>
              <a:t>Lê </a:t>
            </a:r>
            <a:r>
              <a:rPr lang="en-US" err="1">
                <a:latin typeface="Arial" panose="020B0604020202020204" pitchFamily="34" charset="0"/>
                <a:ea typeface="Arial" panose="020B0604020202020204" pitchFamily="34" charset="0"/>
                <a:cs typeface="Arial" panose="020B0604020202020204" pitchFamily="34" charset="0"/>
              </a:rPr>
              <a:t>Nghĩa</a:t>
            </a:r>
            <a:r>
              <a:rPr lang="en-US">
                <a:latin typeface="Arial" panose="020B0604020202020204" pitchFamily="34" charset="0"/>
                <a:ea typeface="Arial" panose="020B0604020202020204" pitchFamily="34" charset="0"/>
                <a:cs typeface="Arial" panose="020B0604020202020204" pitchFamily="34" charset="0"/>
              </a:rPr>
              <a:t> Dũng </a:t>
            </a:r>
          </a:p>
          <a:p>
            <a:pPr indent="0" algn="l">
              <a:lnSpc>
                <a:spcPct val="130000"/>
              </a:lnSpc>
              <a:buNone/>
            </a:pPr>
            <a:r>
              <a:rPr lang="en-US" altLang="zh-CN">
                <a:latin typeface="Arial" panose="020B0604020202020204" pitchFamily="34" charset="0"/>
                <a:ea typeface="Arial" panose="020B0604020202020204" pitchFamily="34" charset="0"/>
                <a:cs typeface="Arial" panose="020B0604020202020204" pitchFamily="34" charset="0"/>
                <a:sym typeface="+mn-ea"/>
              </a:rPr>
              <a:t>SIC2417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rPr>
              <a:t>Nguyễn</a:t>
            </a:r>
            <a:r>
              <a:rPr lang="en-US">
                <a:latin typeface="Arial" panose="020B0604020202020204" pitchFamily="34" charset="0"/>
                <a:ea typeface="Arial" panose="020B0604020202020204" pitchFamily="34" charset="0"/>
                <a:cs typeface="Arial" panose="020B0604020202020204" pitchFamily="34" charset="0"/>
              </a:rPr>
              <a:t> </a:t>
            </a:r>
            <a:r>
              <a:rPr lang="en-US" err="1">
                <a:latin typeface="Arial" panose="020B0604020202020204" pitchFamily="34" charset="0"/>
                <a:ea typeface="Arial" panose="020B0604020202020204" pitchFamily="34" charset="0"/>
                <a:cs typeface="Arial" panose="020B0604020202020204" pitchFamily="34" charset="0"/>
              </a:rPr>
              <a:t>Thị</a:t>
            </a:r>
            <a:r>
              <a:rPr lang="en-US">
                <a:latin typeface="Arial" panose="020B0604020202020204" pitchFamily="34" charset="0"/>
                <a:ea typeface="Arial" panose="020B0604020202020204" pitchFamily="34" charset="0"/>
                <a:cs typeface="Arial" panose="020B0604020202020204" pitchFamily="34" charset="0"/>
              </a:rPr>
              <a:t> Tú Lan</a:t>
            </a:r>
          </a:p>
          <a:p>
            <a:pPr indent="0" algn="l">
              <a:lnSpc>
                <a:spcPct val="130000"/>
              </a:lnSpc>
              <a:buNone/>
            </a:pPr>
            <a:r>
              <a:rPr lang="en-US" altLang="zh-CN">
                <a:latin typeface="Arial" panose="020B0604020202020204" pitchFamily="34" charset="0"/>
                <a:ea typeface="Arial" panose="020B0604020202020204" pitchFamily="34" charset="0"/>
                <a:cs typeface="Arial" panose="020B0604020202020204" pitchFamily="34" charset="0"/>
                <a:sym typeface="+mn-ea"/>
              </a:rPr>
              <a:t>SIC2400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rPr>
              <a:t>Trần</a:t>
            </a:r>
            <a:r>
              <a:rPr lang="en-US">
                <a:latin typeface="Arial" panose="020B0604020202020204" pitchFamily="34" charset="0"/>
                <a:ea typeface="Arial" panose="020B0604020202020204" pitchFamily="34" charset="0"/>
                <a:cs typeface="Arial" panose="020B0604020202020204" pitchFamily="34" charset="0"/>
              </a:rPr>
              <a:t> </a:t>
            </a:r>
            <a:r>
              <a:rPr lang="en-US" err="1">
                <a:latin typeface="Arial" panose="020B0604020202020204" pitchFamily="34" charset="0"/>
                <a:ea typeface="Arial" panose="020B0604020202020204" pitchFamily="34" charset="0"/>
                <a:cs typeface="Arial" panose="020B0604020202020204" pitchFamily="34" charset="0"/>
              </a:rPr>
              <a:t>Thùy</a:t>
            </a:r>
            <a:r>
              <a:rPr lang="en-US">
                <a:latin typeface="Arial" panose="020B0604020202020204" pitchFamily="34" charset="0"/>
                <a:ea typeface="Arial" panose="020B0604020202020204" pitchFamily="34" charset="0"/>
                <a:cs typeface="Arial" panose="020B0604020202020204" pitchFamily="34" charset="0"/>
              </a:rPr>
              <a:t> </a:t>
            </a:r>
            <a:r>
              <a:rPr lang="en-US" err="1">
                <a:latin typeface="Arial" panose="020B0604020202020204" pitchFamily="34" charset="0"/>
                <a:ea typeface="Arial" panose="020B0604020202020204" pitchFamily="34" charset="0"/>
                <a:cs typeface="Arial" panose="020B0604020202020204" pitchFamily="34" charset="0"/>
              </a:rPr>
              <a:t>Ninh</a:t>
            </a:r>
            <a:endParaRPr lang="en-US">
              <a:latin typeface="Arial" panose="020B0604020202020204" pitchFamily="34" charset="0"/>
              <a:ea typeface="Arial" panose="020B0604020202020204" pitchFamily="34" charset="0"/>
              <a:cs typeface="Arial" panose="020B0604020202020204" pitchFamily="34" charset="0"/>
            </a:endParaRPr>
          </a:p>
          <a:p>
            <a:pPr indent="0" algn="l">
              <a:lnSpc>
                <a:spcPct val="130000"/>
              </a:lnSpc>
              <a:buNone/>
            </a:pPr>
            <a:r>
              <a:rPr lang="en-US" altLang="zh-CN">
                <a:latin typeface="Arial" panose="020B0604020202020204" pitchFamily="34" charset="0"/>
                <a:ea typeface="Arial" panose="020B0604020202020204" pitchFamily="34" charset="0"/>
                <a:cs typeface="Arial" panose="020B0604020202020204" pitchFamily="34" charset="0"/>
                <a:sym typeface="+mn-ea"/>
              </a:rPr>
              <a:t>SIC2415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rPr>
              <a:t>Ngọ</a:t>
            </a:r>
            <a:r>
              <a:rPr lang="en-US">
                <a:latin typeface="Arial" panose="020B0604020202020204" pitchFamily="34" charset="0"/>
                <a:ea typeface="Arial" panose="020B0604020202020204" pitchFamily="34" charset="0"/>
                <a:cs typeface="Arial" panose="020B0604020202020204" pitchFamily="34" charset="0"/>
              </a:rPr>
              <a:t> </a:t>
            </a:r>
            <a:r>
              <a:rPr lang="en-US" err="1">
                <a:latin typeface="Arial" panose="020B0604020202020204" pitchFamily="34" charset="0"/>
                <a:ea typeface="Arial" panose="020B0604020202020204" pitchFamily="34" charset="0"/>
                <a:cs typeface="Arial" panose="020B0604020202020204" pitchFamily="34" charset="0"/>
              </a:rPr>
              <a:t>Quốc</a:t>
            </a:r>
            <a:r>
              <a:rPr lang="en-US">
                <a:latin typeface="Arial" panose="020B0604020202020204" pitchFamily="34" charset="0"/>
                <a:ea typeface="Arial" panose="020B0604020202020204" pitchFamily="34" charset="0"/>
                <a:cs typeface="Arial" panose="020B0604020202020204" pitchFamily="34" charset="0"/>
              </a:rPr>
              <a:t> Minh</a:t>
            </a:r>
          </a:p>
          <a:p>
            <a:pPr algn="l">
              <a:lnSpc>
                <a:spcPct val="130000"/>
              </a:lnSpc>
            </a:pPr>
            <a:r>
              <a:rPr lang="en-US" altLang="zh-CN">
                <a:latin typeface="Arial" panose="020B0604020202020204" pitchFamily="34" charset="0"/>
                <a:ea typeface="Arial" panose="020B0604020202020204" pitchFamily="34" charset="0"/>
                <a:cs typeface="Arial" panose="020B0604020202020204" pitchFamily="34" charset="0"/>
                <a:sym typeface="+mn-ea"/>
              </a:rPr>
              <a:t>SIC2402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a:latin typeface="Arial" panose="020B0604020202020204" pitchFamily="34" charset="0"/>
                <a:ea typeface="Arial" panose="020B0604020202020204" pitchFamily="34" charset="0"/>
                <a:cs typeface="Arial" panose="020B0604020202020204" pitchFamily="34" charset="0"/>
                <a:sym typeface="+mn-ea"/>
              </a:rPr>
              <a:t>Hoàng </a:t>
            </a:r>
            <a:r>
              <a:rPr lang="en-US" err="1">
                <a:latin typeface="Arial" panose="020B0604020202020204" pitchFamily="34" charset="0"/>
                <a:ea typeface="Arial" panose="020B0604020202020204" pitchFamily="34" charset="0"/>
                <a:cs typeface="Arial" panose="020B0604020202020204" pitchFamily="34" charset="0"/>
                <a:sym typeface="+mn-ea"/>
              </a:rPr>
              <a:t>Thị</a:t>
            </a:r>
            <a:r>
              <a:rPr lang="en-US">
                <a:latin typeface="Arial" panose="020B0604020202020204" pitchFamily="34" charset="0"/>
                <a:ea typeface="Arial" panose="020B0604020202020204" pitchFamily="34" charset="0"/>
                <a:cs typeface="Arial" panose="020B0604020202020204" pitchFamily="34" charset="0"/>
                <a:sym typeface="+mn-ea"/>
              </a:rPr>
              <a:t> Kim </a:t>
            </a:r>
            <a:r>
              <a:rPr lang="en-US" err="1">
                <a:latin typeface="Arial" panose="020B0604020202020204" pitchFamily="34" charset="0"/>
                <a:ea typeface="Arial" panose="020B0604020202020204" pitchFamily="34" charset="0"/>
                <a:cs typeface="Arial" panose="020B0604020202020204" pitchFamily="34" charset="0"/>
                <a:sym typeface="+mn-ea"/>
              </a:rPr>
              <a:t>Thoa</a:t>
            </a:r>
            <a:endParaRPr lang="en-US">
              <a:latin typeface="Arial" panose="020B0604020202020204" pitchFamily="34" charset="0"/>
              <a:ea typeface="Arial" panose="020B0604020202020204" pitchFamily="34" charset="0"/>
              <a:cs typeface="Arial" panose="020B0604020202020204" pitchFamily="34" charset="0"/>
            </a:endParaRPr>
          </a:p>
          <a:p>
            <a:pPr algn="l">
              <a:lnSpc>
                <a:spcPct val="130000"/>
              </a:lnSpc>
            </a:pPr>
            <a:r>
              <a:rPr lang="en-US" altLang="zh-CN">
                <a:latin typeface="Arial" panose="020B0604020202020204" pitchFamily="34" charset="0"/>
                <a:ea typeface="Arial" panose="020B0604020202020204" pitchFamily="34" charset="0"/>
                <a:cs typeface="Arial" panose="020B0604020202020204" pitchFamily="34" charset="0"/>
                <a:sym typeface="+mn-ea"/>
              </a:rPr>
              <a:t>SIC2405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sym typeface="+mn-ea"/>
              </a:rPr>
              <a:t>Trần</a:t>
            </a:r>
            <a:r>
              <a:rPr 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sym typeface="+mn-ea"/>
              </a:rPr>
              <a:t>Thị</a:t>
            </a:r>
            <a:r>
              <a:rPr 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sym typeface="+mn-ea"/>
              </a:rPr>
              <a:t>Yến</a:t>
            </a:r>
            <a:r>
              <a:rPr lang="en-US">
                <a:latin typeface="Arial" panose="020B0604020202020204" pitchFamily="34" charset="0"/>
                <a:ea typeface="Arial" panose="020B0604020202020204" pitchFamily="34" charset="0"/>
                <a:cs typeface="Arial" panose="020B0604020202020204" pitchFamily="34" charset="0"/>
                <a:sym typeface="+mn-ea"/>
              </a:rPr>
              <a:t> Nhi</a:t>
            </a:r>
            <a:endParaRPr lang="en-US">
              <a:latin typeface="Arial" panose="020B0604020202020204" pitchFamily="34" charset="0"/>
              <a:ea typeface="Arial" panose="020B0604020202020204" pitchFamily="34" charset="0"/>
              <a:cs typeface="Arial" panose="020B0604020202020204" pitchFamily="34" charset="0"/>
            </a:endParaRPr>
          </a:p>
          <a:p>
            <a:pPr algn="l">
              <a:lnSpc>
                <a:spcPct val="130000"/>
              </a:lnSpc>
            </a:pPr>
            <a:r>
              <a:rPr lang="en-US" altLang="zh-CN">
                <a:latin typeface="Arial" panose="020B0604020202020204" pitchFamily="34" charset="0"/>
                <a:ea typeface="Arial" panose="020B0604020202020204" pitchFamily="34" charset="0"/>
                <a:cs typeface="Arial" panose="020B0604020202020204" pitchFamily="34" charset="0"/>
                <a:sym typeface="+mn-ea"/>
              </a:rPr>
              <a:t>SIC2406 </a:t>
            </a:r>
            <a:r>
              <a:rPr lang="zh-CN" altLang="en-US">
                <a:latin typeface="Arial" panose="020B0604020202020204" pitchFamily="34" charset="0"/>
                <a:ea typeface="Arial" panose="020B0604020202020204" pitchFamily="34" charset="0"/>
                <a:cs typeface="Arial" panose="020B0604020202020204" pitchFamily="34" charset="0"/>
                <a:sym typeface="+mn-ea"/>
              </a:rPr>
              <a:t>- </a:t>
            </a:r>
            <a:r>
              <a:rPr lang="en-US" err="1">
                <a:latin typeface="Arial" panose="020B0604020202020204" pitchFamily="34" charset="0"/>
                <a:ea typeface="Arial" panose="020B0604020202020204" pitchFamily="34" charset="0"/>
                <a:cs typeface="Arial" panose="020B0604020202020204" pitchFamily="34" charset="0"/>
                <a:sym typeface="+mn-ea"/>
              </a:rPr>
              <a:t>Nguyễn</a:t>
            </a:r>
            <a:r>
              <a:rPr lang="en-US">
                <a:latin typeface="Arial" panose="020B0604020202020204" pitchFamily="34" charset="0"/>
                <a:ea typeface="Arial" panose="020B0604020202020204" pitchFamily="34" charset="0"/>
                <a:cs typeface="Arial" panose="020B0604020202020204" pitchFamily="34" charset="0"/>
                <a:sym typeface="+mn-ea"/>
              </a:rPr>
              <a:t> Thu Trang</a:t>
            </a:r>
            <a:endParaRPr lang="en-US">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1700AA-615D-4D8A-177A-17B652EE77E8}"/>
              </a:ext>
            </a:extLst>
          </p:cNvPr>
          <p:cNvSpPr txBox="1"/>
          <p:nvPr/>
        </p:nvSpPr>
        <p:spPr>
          <a:xfrm>
            <a:off x="544718" y="3429000"/>
            <a:ext cx="3925682" cy="830997"/>
          </a:xfrm>
          <a:prstGeom prst="rect">
            <a:avLst/>
          </a:prstGeom>
          <a:noFill/>
        </p:spPr>
        <p:txBody>
          <a:bodyPr wrap="square">
            <a:spAutoFit/>
          </a:bodyPr>
          <a:lstStyle/>
          <a:p>
            <a:pPr rtl="0" fontAlgn="base">
              <a:spcBef>
                <a:spcPts val="0"/>
              </a:spcBef>
              <a:spcAft>
                <a:spcPts val="0"/>
              </a:spcAft>
            </a:pPr>
            <a:r>
              <a:rPr lang="vi-VN" sz="1600" b="0" i="0" u="none" strike="noStrike">
                <a:solidFill>
                  <a:srgbClr val="000000"/>
                </a:solidFill>
                <a:effectLst/>
                <a:latin typeface="Arial" panose="020B0604020202020204" pitchFamily="34" charset="0"/>
                <a:cs typeface="Arial" panose="020B0604020202020204" pitchFamily="34" charset="0"/>
              </a:rPr>
              <a:t>Các đặc trưng nào trong dữ liệu có khả năng dự đoán tốt nhất hoạt động của một đối tượng?</a:t>
            </a:r>
          </a:p>
        </p:txBody>
      </p:sp>
      <p:pic>
        <p:nvPicPr>
          <p:cNvPr id="17410" name="Picture 2">
            <a:extLst>
              <a:ext uri="{FF2B5EF4-FFF2-40B4-BE49-F238E27FC236}">
                <a16:creationId xmlns:a16="http://schemas.microsoft.com/office/drawing/2014/main" id="{6E8C7C37-04A7-B4ED-0A4F-2FEE371B9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42" y="1244600"/>
            <a:ext cx="4778767" cy="516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12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pic>
        <p:nvPicPr>
          <p:cNvPr id="17412" name="Picture 4">
            <a:extLst>
              <a:ext uri="{FF2B5EF4-FFF2-40B4-BE49-F238E27FC236}">
                <a16:creationId xmlns:a16="http://schemas.microsoft.com/office/drawing/2014/main" id="{C6A8FC84-B3A7-1AFC-BEEC-A70041CDB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97" y="1439049"/>
            <a:ext cx="9380829" cy="461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00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50000"/>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2F69745-4A98-D430-84A6-591835FA47C7}"/>
              </a:ext>
            </a:extLst>
          </p:cNvPr>
          <p:cNvSpPr txBox="1"/>
          <p:nvPr/>
        </p:nvSpPr>
        <p:spPr>
          <a:xfrm>
            <a:off x="508000" y="1334185"/>
            <a:ext cx="8686800" cy="338554"/>
          </a:xfrm>
          <a:prstGeom prst="rect">
            <a:avLst/>
          </a:prstGeom>
          <a:noFill/>
        </p:spPr>
        <p:txBody>
          <a:bodyPr wrap="square">
            <a:spAutoFit/>
          </a:bodyPr>
          <a:lstStyle/>
          <a:p>
            <a:pPr rtl="0" fontAlgn="base">
              <a:spcBef>
                <a:spcPts val="0"/>
              </a:spcBef>
              <a:spcAft>
                <a:spcPts val="500"/>
              </a:spcAft>
            </a:pPr>
            <a:r>
              <a:rPr lang="vi-VN" sz="1600" b="0" i="0" u="none" strike="noStrike">
                <a:solidFill>
                  <a:srgbClr val="000000"/>
                </a:solidFill>
                <a:effectLst/>
                <a:latin typeface="Arial" panose="020B0604020202020204" pitchFamily="34" charset="0"/>
                <a:cs typeface="Arial" panose="020B0604020202020204" pitchFamily="34" charset="0"/>
              </a:rPr>
              <a:t>Sự phân phối của các giá trị biến trong các hoạt động khác nhau trông như thế nào?</a:t>
            </a:r>
          </a:p>
        </p:txBody>
      </p:sp>
      <p:pic>
        <p:nvPicPr>
          <p:cNvPr id="18434" name="Picture 2">
            <a:extLst>
              <a:ext uri="{FF2B5EF4-FFF2-40B4-BE49-F238E27FC236}">
                <a16:creationId xmlns:a16="http://schemas.microsoft.com/office/drawing/2014/main" id="{69ED1458-E860-CCEF-C680-A2701E26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55" y="2063065"/>
            <a:ext cx="8827845" cy="346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26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366918" y="443374"/>
            <a:ext cx="5957682" cy="276999"/>
          </a:xfrm>
        </p:spPr>
        <p:txBody>
          <a:bodyPr/>
          <a:lstStyle/>
          <a:p>
            <a:r>
              <a:rPr lang="en-US" altLang="ko-KR">
                <a:latin typeface="Arial" panose="020B0604020202020204" pitchFamily="34" charset="0"/>
                <a:cs typeface="Arial" panose="020B0604020202020204" pitchFamily="34" charset="0"/>
              </a:rPr>
              <a:t>3.4. </a:t>
            </a:r>
            <a:r>
              <a:rPr lang="en-US" sz="1800" b="0" i="0" u="none" strike="noStrike">
                <a:effectLst/>
                <a:latin typeface="Arial" panose="020B0604020202020204" pitchFamily="34" charset="0"/>
                <a:cs typeface="Arial" panose="020B0604020202020204" pitchFamily="34" charset="0"/>
              </a:rPr>
              <a:t> Data Visualization of Query Results </a:t>
            </a:r>
            <a:endParaRPr lang="ko-KR" alt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2F69745-4A98-D430-84A6-591835FA47C7}"/>
              </a:ext>
            </a:extLst>
          </p:cNvPr>
          <p:cNvSpPr txBox="1"/>
          <p:nvPr/>
        </p:nvSpPr>
        <p:spPr>
          <a:xfrm>
            <a:off x="508000" y="1334185"/>
            <a:ext cx="8686800" cy="338554"/>
          </a:xfrm>
          <a:prstGeom prst="rect">
            <a:avLst/>
          </a:prstGeom>
          <a:noFill/>
        </p:spPr>
        <p:txBody>
          <a:bodyPr wrap="square">
            <a:spAutoFit/>
          </a:bodyPr>
          <a:lstStyle/>
          <a:p>
            <a:pPr rtl="0" fontAlgn="base">
              <a:spcBef>
                <a:spcPts val="0"/>
              </a:spcBef>
              <a:spcAft>
                <a:spcPts val="500"/>
              </a:spcAft>
            </a:pPr>
            <a:r>
              <a:rPr lang="vi-VN" sz="1600" b="0" i="0" u="none" strike="noStrike">
                <a:solidFill>
                  <a:srgbClr val="000000"/>
                </a:solidFill>
                <a:effectLst/>
                <a:latin typeface="Arial" panose="020B0604020202020204" pitchFamily="34" charset="0"/>
                <a:cs typeface="Arial" panose="020B0604020202020204" pitchFamily="34" charset="0"/>
              </a:rPr>
              <a:t>Sự phân phối của các giá trị biến trong các hoạt động khác nhau trông như thế nào?</a:t>
            </a:r>
          </a:p>
        </p:txBody>
      </p:sp>
      <p:pic>
        <p:nvPicPr>
          <p:cNvPr id="19458" name="Picture 2">
            <a:extLst>
              <a:ext uri="{FF2B5EF4-FFF2-40B4-BE49-F238E27FC236}">
                <a16:creationId xmlns:a16="http://schemas.microsoft.com/office/drawing/2014/main" id="{298060CE-F744-A731-8C73-6F6FDA924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99" y="1966913"/>
            <a:ext cx="8887389" cy="36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933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423F0C3-1B6C-33A6-D3EF-BDB5183CF3CA}"/>
              </a:ext>
            </a:extLst>
          </p:cNvPr>
          <p:cNvSpPr>
            <a:spLocks noGrp="1"/>
          </p:cNvSpPr>
          <p:nvPr>
            <p:ph type="body" sz="quarter" idx="15"/>
          </p:nvPr>
        </p:nvSpPr>
        <p:spPr>
          <a:xfrm>
            <a:off x="865156" y="1344240"/>
            <a:ext cx="8055439" cy="2709581"/>
          </a:xfrm>
        </p:spPr>
        <p:txBody>
          <a:bodyPr lIns="0" tIns="0" rIns="0" bIns="0" anchor="t"/>
          <a:lstStyle/>
          <a:p>
            <a:pPr>
              <a:buFont typeface="Wingdings"/>
              <a:buChar char="Ø"/>
            </a:pPr>
            <a:r>
              <a:rPr lang="en-US" sz="1600" err="1">
                <a:solidFill>
                  <a:srgbClr val="000000"/>
                </a:solidFill>
                <a:latin typeface="Arial"/>
                <a:ea typeface="SamsungOne 400"/>
                <a:cs typeface="Times New Roman"/>
              </a:rPr>
              <a:t>LogisticRegression</a:t>
            </a:r>
            <a:endParaRPr lang="en-US" sz="1600" err="1">
              <a:latin typeface="Arial"/>
              <a:ea typeface="SamsungOne 400"/>
              <a:cs typeface="Arial"/>
            </a:endParaRPr>
          </a:p>
          <a:p>
            <a:pPr marL="0" indent="0">
              <a:buNone/>
            </a:pPr>
            <a:r>
              <a:rPr lang="en-US" sz="1600">
                <a:solidFill>
                  <a:srgbClr val="000000"/>
                </a:solidFill>
                <a:latin typeface="Arial"/>
                <a:ea typeface="SamsungOne 400"/>
                <a:cs typeface="Arial"/>
              </a:rPr>
              <a:t>   from </a:t>
            </a:r>
            <a:r>
              <a:rPr lang="en-US" sz="1600" err="1">
                <a:solidFill>
                  <a:srgbClr val="000000"/>
                </a:solidFill>
                <a:latin typeface="Arial"/>
                <a:ea typeface="SamsungOne 400"/>
                <a:cs typeface="Arial"/>
              </a:rPr>
              <a:t>pyspark.ml.classification</a:t>
            </a:r>
            <a:r>
              <a:rPr lang="en-US" sz="1600">
                <a:solidFill>
                  <a:srgbClr val="000000"/>
                </a:solidFill>
                <a:latin typeface="Arial"/>
                <a:ea typeface="SamsungOne 400"/>
                <a:cs typeface="Arial"/>
              </a:rPr>
              <a:t> import </a:t>
            </a:r>
            <a:r>
              <a:rPr lang="en-US" sz="1600" err="1">
                <a:solidFill>
                  <a:srgbClr val="000000"/>
                </a:solidFill>
                <a:latin typeface="Arial"/>
                <a:ea typeface="SamsungOne 400"/>
                <a:cs typeface="Arial"/>
              </a:rPr>
              <a:t>LogisticRegression</a:t>
            </a:r>
            <a:endParaRPr lang="en-US" sz="1600">
              <a:latin typeface="Arial"/>
              <a:ea typeface="SamsungOne 400"/>
              <a:cs typeface="Arial"/>
            </a:endParaRPr>
          </a:p>
          <a:p>
            <a:pPr marL="0" indent="0">
              <a:buNone/>
            </a:pP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log_reg</a:t>
            </a:r>
            <a:r>
              <a:rPr lang="en-US" sz="1600">
                <a:solidFill>
                  <a:srgbClr val="000000"/>
                </a:solidFill>
                <a:latin typeface="Arial"/>
                <a:ea typeface="SamsungOne 400"/>
                <a:cs typeface="Arial"/>
              </a:rPr>
              <a:t> = </a:t>
            </a:r>
            <a:r>
              <a:rPr lang="en-US" sz="1600" err="1">
                <a:solidFill>
                  <a:srgbClr val="000000"/>
                </a:solidFill>
                <a:latin typeface="Arial"/>
                <a:ea typeface="SamsungOne 400"/>
                <a:cs typeface="Arial"/>
              </a:rPr>
              <a:t>LogisticRegression</a:t>
            </a:r>
            <a:r>
              <a:rPr lang="en-US" sz="1600">
                <a:solidFill>
                  <a:srgbClr val="000000"/>
                </a:solidFill>
                <a:latin typeface="Arial"/>
                <a:ea typeface="SamsungOne 400"/>
                <a:cs typeface="Arial"/>
              </a:rPr>
              <a:t>(</a:t>
            </a:r>
            <a:r>
              <a:rPr lang="en-US" sz="1600" err="1">
                <a:solidFill>
                  <a:srgbClr val="000000"/>
                </a:solidFill>
                <a:latin typeface="Arial"/>
                <a:ea typeface="SamsungOne 400"/>
                <a:cs typeface="Arial"/>
              </a:rPr>
              <a:t>featuresCol</a:t>
            </a:r>
            <a:r>
              <a:rPr lang="en-US" sz="1600">
                <a:solidFill>
                  <a:srgbClr val="000000"/>
                </a:solidFill>
                <a:latin typeface="Arial"/>
                <a:ea typeface="SamsungOne 400"/>
                <a:cs typeface="Arial"/>
              </a:rPr>
              <a:t>='</a:t>
            </a:r>
            <a:r>
              <a:rPr lang="en-US" sz="1600" err="1">
                <a:solidFill>
                  <a:srgbClr val="000000"/>
                </a:solidFill>
                <a:latin typeface="Arial"/>
                <a:ea typeface="SamsungOne 400"/>
                <a:cs typeface="Arial"/>
              </a:rPr>
              <a:t>scaledFeatures</a:t>
            </a:r>
            <a:r>
              <a:rPr lang="en-US" sz="1600">
                <a:solidFill>
                  <a:srgbClr val="000000"/>
                </a:solidFill>
                <a:latin typeface="Arial"/>
                <a:ea typeface="SamsungOne 400"/>
                <a:cs typeface="Arial"/>
              </a:rPr>
              <a:t>', </a:t>
            </a:r>
            <a:endParaRPr lang="en-US" sz="1600">
              <a:solidFill>
                <a:srgbClr val="262626"/>
              </a:solidFill>
              <a:latin typeface="Arial"/>
              <a:ea typeface="SamsungOne 400"/>
              <a:cs typeface="Arial"/>
            </a:endParaRPr>
          </a:p>
          <a:p>
            <a:pPr marL="0" indent="0">
              <a:buNone/>
            </a:pP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labelCol</a:t>
            </a:r>
            <a:r>
              <a:rPr lang="en-US" sz="1600">
                <a:solidFill>
                  <a:srgbClr val="000000"/>
                </a:solidFill>
                <a:latin typeface="Arial"/>
                <a:ea typeface="SamsungOne 400"/>
                <a:cs typeface="Arial"/>
              </a:rPr>
              <a:t>='label', </a:t>
            </a:r>
            <a:r>
              <a:rPr lang="en-US" sz="1600" err="1">
                <a:solidFill>
                  <a:srgbClr val="000000"/>
                </a:solidFill>
                <a:latin typeface="Arial"/>
                <a:ea typeface="SamsungOne 400"/>
                <a:cs typeface="Arial"/>
              </a:rPr>
              <a:t>maxIter</a:t>
            </a:r>
            <a:r>
              <a:rPr lang="en-US" sz="1600">
                <a:solidFill>
                  <a:srgbClr val="000000"/>
                </a:solidFill>
                <a:latin typeface="Arial"/>
                <a:ea typeface="SamsungOne 400"/>
                <a:cs typeface="Arial"/>
              </a:rPr>
              <a:t>=100, family="multinomial")</a:t>
            </a:r>
            <a:endParaRPr lang="en-US" sz="1600">
              <a:latin typeface="Arial"/>
              <a:ea typeface="SamsungOne 400"/>
              <a:cs typeface="Arial"/>
            </a:endParaRPr>
          </a:p>
          <a:p>
            <a:pPr marL="0" indent="0">
              <a:buNone/>
            </a:pP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log_reg_model</a:t>
            </a:r>
            <a:r>
              <a:rPr lang="en-US" sz="1600">
                <a:solidFill>
                  <a:srgbClr val="000000"/>
                </a:solidFill>
                <a:latin typeface="Arial"/>
                <a:ea typeface="SamsungOne 400"/>
                <a:cs typeface="Arial"/>
              </a:rPr>
              <a:t> = </a:t>
            </a:r>
            <a:r>
              <a:rPr lang="en-US" sz="1600" err="1">
                <a:solidFill>
                  <a:srgbClr val="000000"/>
                </a:solidFill>
                <a:latin typeface="Arial"/>
                <a:ea typeface="SamsungOne 400"/>
                <a:cs typeface="Arial"/>
              </a:rPr>
              <a:t>log_reg.fit</a:t>
            </a:r>
            <a:r>
              <a:rPr lang="en-US" sz="1600">
                <a:solidFill>
                  <a:srgbClr val="000000"/>
                </a:solidFill>
                <a:latin typeface="Arial"/>
                <a:ea typeface="SamsungOne 400"/>
                <a:cs typeface="Arial"/>
              </a:rPr>
              <a:t>(</a:t>
            </a:r>
            <a:r>
              <a:rPr lang="en-US" sz="1600" err="1">
                <a:solidFill>
                  <a:srgbClr val="000000"/>
                </a:solidFill>
                <a:latin typeface="Arial"/>
                <a:ea typeface="SamsungOne 400"/>
                <a:cs typeface="Arial"/>
              </a:rPr>
              <a:t>train_data</a:t>
            </a:r>
            <a:r>
              <a:rPr lang="en-US" sz="1600">
                <a:solidFill>
                  <a:srgbClr val="000000"/>
                </a:solidFill>
                <a:latin typeface="Arial"/>
                <a:ea typeface="SamsungOne 400"/>
                <a:cs typeface="Arial"/>
              </a:rPr>
              <a:t>)</a:t>
            </a:r>
            <a:endParaRPr lang="en-US" sz="1600">
              <a:latin typeface="Arial"/>
              <a:ea typeface="SamsungOne 400"/>
              <a:cs typeface="Arial"/>
            </a:endParaRPr>
          </a:p>
          <a:p>
            <a:pPr marL="0" indent="0">
              <a:buNone/>
            </a:pPr>
            <a:r>
              <a:rPr lang="en-US" sz="1600">
                <a:solidFill>
                  <a:srgbClr val="000000"/>
                </a:solidFill>
                <a:latin typeface="Arial"/>
                <a:ea typeface="SamsungOne 400"/>
                <a:cs typeface="Arial"/>
              </a:rPr>
              <a:t>   predictions = </a:t>
            </a:r>
            <a:r>
              <a:rPr lang="en-US" sz="1600" err="1">
                <a:solidFill>
                  <a:srgbClr val="000000"/>
                </a:solidFill>
                <a:latin typeface="Arial"/>
                <a:ea typeface="SamsungOne 400"/>
                <a:cs typeface="Arial"/>
              </a:rPr>
              <a:t>log_reg_model.transform</a:t>
            </a:r>
            <a:r>
              <a:rPr lang="en-US" sz="1600">
                <a:solidFill>
                  <a:srgbClr val="000000"/>
                </a:solidFill>
                <a:latin typeface="Arial"/>
                <a:ea typeface="SamsungOne 400"/>
                <a:cs typeface="Arial"/>
              </a:rPr>
              <a:t>(</a:t>
            </a:r>
            <a:r>
              <a:rPr lang="en-US" sz="1600" err="1">
                <a:solidFill>
                  <a:srgbClr val="000000"/>
                </a:solidFill>
                <a:latin typeface="Arial"/>
                <a:ea typeface="SamsungOne 400"/>
                <a:cs typeface="Arial"/>
              </a:rPr>
              <a:t>test_data</a:t>
            </a:r>
            <a:r>
              <a:rPr lang="en-US" sz="1600">
                <a:solidFill>
                  <a:srgbClr val="000000"/>
                </a:solidFill>
                <a:latin typeface="Arial"/>
                <a:ea typeface="SamsungOne 400"/>
                <a:cs typeface="Arial"/>
              </a:rPr>
              <a:t>)</a:t>
            </a:r>
            <a:endParaRPr lang="en-US" sz="1600">
              <a:latin typeface="Arial"/>
              <a:ea typeface="SamsungOne 400"/>
              <a:cs typeface="Arial"/>
            </a:endParaRPr>
          </a:p>
          <a:p>
            <a:pPr>
              <a:buFont typeface="Wingdings"/>
              <a:buChar char="Ø"/>
            </a:pPr>
            <a:r>
              <a:rPr lang="en-US" sz="1600" err="1">
                <a:solidFill>
                  <a:srgbClr val="000000"/>
                </a:solidFill>
                <a:latin typeface="Arial"/>
                <a:ea typeface="SamsungOne 400"/>
                <a:cs typeface="Times New Roman"/>
              </a:rPr>
              <a:t>RandomForest</a:t>
            </a:r>
            <a:endParaRPr lang="en-US" sz="1600" err="1">
              <a:latin typeface="Arial"/>
              <a:ea typeface="SamsungOne 400"/>
              <a:cs typeface="Arial"/>
            </a:endParaRPr>
          </a:p>
          <a:p>
            <a:pPr>
              <a:buFont typeface="Wingdings"/>
              <a:buChar char="Ø"/>
            </a:pPr>
            <a:endParaRPr lang="en-US" sz="1600">
              <a:latin typeface="Arial"/>
              <a:cs typeface="Arial"/>
            </a:endParaRPr>
          </a:p>
        </p:txBody>
      </p:sp>
      <p:sp>
        <p:nvSpPr>
          <p:cNvPr id="9" name="Text Placeholder 8">
            <a:extLst>
              <a:ext uri="{FF2B5EF4-FFF2-40B4-BE49-F238E27FC236}">
                <a16:creationId xmlns:a16="http://schemas.microsoft.com/office/drawing/2014/main" id="{28ABC8AC-D4AB-0A63-F598-68DDE9BBDA65}"/>
              </a:ext>
            </a:extLst>
          </p:cNvPr>
          <p:cNvSpPr>
            <a:spLocks noGrp="1"/>
          </p:cNvSpPr>
          <p:nvPr>
            <p:ph type="body" sz="quarter" idx="11"/>
          </p:nvPr>
        </p:nvSpPr>
        <p:spPr>
          <a:xfrm>
            <a:off x="390374" y="391779"/>
            <a:ext cx="3691493" cy="276999"/>
          </a:xfrm>
        </p:spPr>
        <p:txBody>
          <a:bodyPr/>
          <a:lstStyle/>
          <a:p>
            <a:r>
              <a:rPr lang="en-US">
                <a:latin typeface="Arial"/>
                <a:cs typeface="Times New Roman"/>
              </a:rPr>
              <a:t>3.5. </a:t>
            </a:r>
            <a:r>
              <a:rPr lang="en-US" err="1">
                <a:latin typeface="Arial"/>
                <a:cs typeface="Times New Roman"/>
              </a:rPr>
              <a:t>Xây</a:t>
            </a:r>
            <a:r>
              <a:rPr lang="en-US">
                <a:latin typeface="Arial"/>
                <a:cs typeface="Times New Roman"/>
              </a:rPr>
              <a:t> </a:t>
            </a:r>
            <a:r>
              <a:rPr lang="en-US" err="1">
                <a:latin typeface="Arial"/>
                <a:cs typeface="Times New Roman"/>
              </a:rPr>
              <a:t>dựng</a:t>
            </a:r>
            <a:r>
              <a:rPr lang="en-US">
                <a:latin typeface="Arial"/>
                <a:cs typeface="Times New Roman"/>
              </a:rPr>
              <a:t> </a:t>
            </a:r>
            <a:r>
              <a:rPr lang="en-US" err="1">
                <a:latin typeface="Arial"/>
                <a:cs typeface="Times New Roman"/>
              </a:rPr>
              <a:t>mô</a:t>
            </a:r>
            <a:r>
              <a:rPr lang="en-US">
                <a:latin typeface="Arial"/>
                <a:cs typeface="Times New Roman"/>
              </a:rPr>
              <a:t> </a:t>
            </a:r>
            <a:r>
              <a:rPr lang="en-US" err="1">
                <a:latin typeface="Arial"/>
                <a:cs typeface="Times New Roman"/>
              </a:rPr>
              <a:t>hình</a:t>
            </a:r>
            <a:endParaRPr lang="en-US">
              <a:latin typeface="Arial"/>
            </a:endParaRPr>
          </a:p>
        </p:txBody>
      </p:sp>
      <p:pic>
        <p:nvPicPr>
          <p:cNvPr id="11" name="Picture 10" descr="A screenshot of a computer code&#10;&#10;Description automatically generated">
            <a:extLst>
              <a:ext uri="{FF2B5EF4-FFF2-40B4-BE49-F238E27FC236}">
                <a16:creationId xmlns:a16="http://schemas.microsoft.com/office/drawing/2014/main" id="{7143704B-F42A-DEFC-3098-208EE1AFF2FD}"/>
              </a:ext>
            </a:extLst>
          </p:cNvPr>
          <p:cNvPicPr>
            <a:picLocks noChangeAspect="1"/>
          </p:cNvPicPr>
          <p:nvPr/>
        </p:nvPicPr>
        <p:blipFill>
          <a:blip r:embed="rId2"/>
          <a:stretch>
            <a:fillRect/>
          </a:stretch>
        </p:blipFill>
        <p:spPr>
          <a:xfrm>
            <a:off x="1247657" y="3910572"/>
            <a:ext cx="5733509" cy="1800225"/>
          </a:xfrm>
          <a:prstGeom prst="rect">
            <a:avLst/>
          </a:prstGeom>
        </p:spPr>
      </p:pic>
    </p:spTree>
    <p:extLst>
      <p:ext uri="{BB962C8B-B14F-4D97-AF65-F5344CB8AC3E}">
        <p14:creationId xmlns:p14="http://schemas.microsoft.com/office/powerpoint/2010/main" val="1380563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F1D57E-DAF2-805B-7102-09EADE8144B4}"/>
              </a:ext>
            </a:extLst>
          </p:cNvPr>
          <p:cNvSpPr>
            <a:spLocks noGrp="1"/>
          </p:cNvSpPr>
          <p:nvPr>
            <p:ph type="body" sz="quarter" idx="11"/>
          </p:nvPr>
        </p:nvSpPr>
        <p:spPr>
          <a:xfrm>
            <a:off x="352044" y="388613"/>
            <a:ext cx="8047928" cy="276999"/>
          </a:xfrm>
        </p:spPr>
        <p:txBody>
          <a:bodyPr/>
          <a:lstStyle/>
          <a:p>
            <a:r>
              <a:rPr lang="en-US">
                <a:latin typeface="Arial"/>
              </a:rPr>
              <a:t>3.6. </a:t>
            </a:r>
            <a:r>
              <a:rPr lang="en-US" err="1">
                <a:latin typeface="Arial"/>
              </a:rPr>
              <a:t>Đánh</a:t>
            </a:r>
            <a:r>
              <a:rPr lang="en-US">
                <a:latin typeface="Arial"/>
              </a:rPr>
              <a:t> </a:t>
            </a:r>
            <a:r>
              <a:rPr lang="en-US" err="1">
                <a:latin typeface="Arial"/>
              </a:rPr>
              <a:t>giá</a:t>
            </a:r>
            <a:r>
              <a:rPr lang="en-US">
                <a:latin typeface="Arial"/>
              </a:rPr>
              <a:t> </a:t>
            </a:r>
            <a:r>
              <a:rPr lang="en-US" err="1">
                <a:latin typeface="Arial"/>
              </a:rPr>
              <a:t>mô</a:t>
            </a:r>
            <a:r>
              <a:rPr lang="en-US">
                <a:latin typeface="Arial"/>
              </a:rPr>
              <a:t> </a:t>
            </a:r>
            <a:r>
              <a:rPr lang="en-US" err="1">
                <a:latin typeface="Arial"/>
              </a:rPr>
              <a:t>hình</a:t>
            </a:r>
            <a:endParaRPr lang="en-US">
              <a:latin typeface="Arial"/>
            </a:endParaRPr>
          </a:p>
        </p:txBody>
      </p:sp>
      <p:sp>
        <p:nvSpPr>
          <p:cNvPr id="6" name="Text Placeholder 5">
            <a:extLst>
              <a:ext uri="{FF2B5EF4-FFF2-40B4-BE49-F238E27FC236}">
                <a16:creationId xmlns:a16="http://schemas.microsoft.com/office/drawing/2014/main" id="{A5ED7B0C-F302-47EE-0681-533D81402410}"/>
              </a:ext>
            </a:extLst>
          </p:cNvPr>
          <p:cNvSpPr>
            <a:spLocks noGrp="1"/>
          </p:cNvSpPr>
          <p:nvPr>
            <p:ph type="body" sz="quarter" idx="13"/>
          </p:nvPr>
        </p:nvSpPr>
        <p:spPr>
          <a:xfrm flipV="1">
            <a:off x="10122222" y="737086"/>
            <a:ext cx="3970" cy="5910"/>
          </a:xfrm>
        </p:spPr>
        <p:txBody>
          <a:bodyPr/>
          <a:lstStyle/>
          <a:p>
            <a:endParaRPr lang="en-US"/>
          </a:p>
        </p:txBody>
      </p:sp>
      <p:sp>
        <p:nvSpPr>
          <p:cNvPr id="7" name="Text Placeholder 6">
            <a:extLst>
              <a:ext uri="{FF2B5EF4-FFF2-40B4-BE49-F238E27FC236}">
                <a16:creationId xmlns:a16="http://schemas.microsoft.com/office/drawing/2014/main" id="{26261776-7ECF-2E07-5997-16C8F0E6EBEE}"/>
              </a:ext>
            </a:extLst>
          </p:cNvPr>
          <p:cNvSpPr>
            <a:spLocks noGrp="1"/>
          </p:cNvSpPr>
          <p:nvPr>
            <p:ph type="body" sz="quarter" idx="15"/>
          </p:nvPr>
        </p:nvSpPr>
        <p:spPr>
          <a:xfrm>
            <a:off x="653385" y="1313984"/>
            <a:ext cx="8055439" cy="521074"/>
          </a:xfrm>
        </p:spPr>
        <p:txBody>
          <a:bodyPr lIns="0" tIns="0" rIns="0" bIns="0" anchor="t"/>
          <a:lstStyle/>
          <a:p>
            <a:pPr marL="171450" indent="-171450">
              <a:buFont typeface="Wingdings"/>
              <a:buChar char="Ø"/>
            </a:pP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LogisticRegression</a:t>
            </a:r>
            <a:endParaRPr lang="en-US" sz="1600" err="1">
              <a:latin typeface="Arial"/>
              <a:ea typeface="SamsungOne 400"/>
            </a:endParaRPr>
          </a:p>
          <a:p>
            <a:pPr>
              <a:buFont typeface="Wingdings"/>
              <a:buChar char="Ø"/>
            </a:pPr>
            <a:endParaRPr lang="en-US"/>
          </a:p>
        </p:txBody>
      </p:sp>
      <p:pic>
        <p:nvPicPr>
          <p:cNvPr id="9" name="Picture 8" descr="A screenshot of a computer&#10;&#10;Description automatically generated">
            <a:extLst>
              <a:ext uri="{FF2B5EF4-FFF2-40B4-BE49-F238E27FC236}">
                <a16:creationId xmlns:a16="http://schemas.microsoft.com/office/drawing/2014/main" id="{FF3C89BD-643A-62B6-18AD-FD78361998E9}"/>
              </a:ext>
            </a:extLst>
          </p:cNvPr>
          <p:cNvPicPr>
            <a:picLocks noChangeAspect="1"/>
          </p:cNvPicPr>
          <p:nvPr/>
        </p:nvPicPr>
        <p:blipFill>
          <a:blip r:embed="rId2"/>
          <a:stretch>
            <a:fillRect/>
          </a:stretch>
        </p:blipFill>
        <p:spPr>
          <a:xfrm>
            <a:off x="1798373" y="1716740"/>
            <a:ext cx="5764324" cy="4312025"/>
          </a:xfrm>
          <a:prstGeom prst="rect">
            <a:avLst/>
          </a:prstGeom>
        </p:spPr>
      </p:pic>
    </p:spTree>
    <p:extLst>
      <p:ext uri="{BB962C8B-B14F-4D97-AF65-F5344CB8AC3E}">
        <p14:creationId xmlns:p14="http://schemas.microsoft.com/office/powerpoint/2010/main" val="2860906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8C462-56C1-9DDF-0675-C556B9F98658}"/>
              </a:ext>
            </a:extLst>
          </p:cNvPr>
          <p:cNvSpPr>
            <a:spLocks noGrp="1"/>
          </p:cNvSpPr>
          <p:nvPr>
            <p:ph type="title"/>
          </p:nvPr>
        </p:nvSpPr>
        <p:spPr>
          <a:xfrm>
            <a:off x="560396" y="1419829"/>
            <a:ext cx="8541187" cy="769441"/>
          </a:xfrm>
        </p:spPr>
        <p:txBody>
          <a:bodyPr/>
          <a:lstStyle/>
          <a:p>
            <a:pPr marL="285750" indent="-285750">
              <a:buFont typeface="Wingdings"/>
              <a:buChar char="Ø"/>
            </a:pPr>
            <a:r>
              <a:rPr lang="en-US" sz="1800" err="1">
                <a:solidFill>
                  <a:srgbClr val="000000"/>
                </a:solidFill>
                <a:latin typeface="Arial"/>
                <a:ea typeface="Samsung Sharp Sans"/>
                <a:cs typeface="Times New Roman"/>
              </a:rPr>
              <a:t>RandomForest</a:t>
            </a:r>
            <a:endParaRPr lang="en-US" sz="1800" err="1">
              <a:latin typeface="Arial"/>
              <a:ea typeface="Samsung Sharp Sans"/>
            </a:endParaRPr>
          </a:p>
          <a:p>
            <a:endParaRPr lang="en-US"/>
          </a:p>
        </p:txBody>
      </p:sp>
      <p:sp>
        <p:nvSpPr>
          <p:cNvPr id="3" name="Text Placeholder 2">
            <a:extLst>
              <a:ext uri="{FF2B5EF4-FFF2-40B4-BE49-F238E27FC236}">
                <a16:creationId xmlns:a16="http://schemas.microsoft.com/office/drawing/2014/main" id="{69975AB3-FCF2-0DE5-1CC0-906A12EC24F9}"/>
              </a:ext>
            </a:extLst>
          </p:cNvPr>
          <p:cNvSpPr>
            <a:spLocks noGrp="1"/>
          </p:cNvSpPr>
          <p:nvPr>
            <p:ph type="body" sz="quarter" idx="10"/>
          </p:nvPr>
        </p:nvSpPr>
        <p:spPr>
          <a:xfrm>
            <a:off x="338540" y="399573"/>
            <a:ext cx="454992" cy="533828"/>
          </a:xfrm>
        </p:spPr>
        <p:txBody>
          <a:bodyPr/>
          <a:lstStyle/>
          <a:p>
            <a:r>
              <a:rPr lang="en-US">
                <a:latin typeface="Arial"/>
              </a:rPr>
              <a:t>3.6. </a:t>
            </a:r>
          </a:p>
        </p:txBody>
      </p:sp>
      <p:sp>
        <p:nvSpPr>
          <p:cNvPr id="4" name="Text Placeholder 3">
            <a:extLst>
              <a:ext uri="{FF2B5EF4-FFF2-40B4-BE49-F238E27FC236}">
                <a16:creationId xmlns:a16="http://schemas.microsoft.com/office/drawing/2014/main" id="{B2DEFA87-AC11-8778-1DDF-AF1ABF31BB2C}"/>
              </a:ext>
            </a:extLst>
          </p:cNvPr>
          <p:cNvSpPr>
            <a:spLocks noGrp="1"/>
          </p:cNvSpPr>
          <p:nvPr>
            <p:ph type="body" sz="quarter" idx="11"/>
          </p:nvPr>
        </p:nvSpPr>
        <p:spPr>
          <a:xfrm>
            <a:off x="790000" y="389489"/>
            <a:ext cx="6837808" cy="276999"/>
          </a:xfrm>
        </p:spPr>
        <p:txBody>
          <a:bodyPr/>
          <a:lstStyle/>
          <a:p>
            <a:r>
              <a:rPr lang="en-US" err="1">
                <a:latin typeface="Arial"/>
                <a:cs typeface="Arial"/>
              </a:rPr>
              <a:t>Đánh</a:t>
            </a:r>
            <a:r>
              <a:rPr lang="en-US">
                <a:latin typeface="Arial"/>
                <a:cs typeface="Arial"/>
              </a:rPr>
              <a:t> </a:t>
            </a:r>
            <a:r>
              <a:rPr lang="en-US" err="1">
                <a:latin typeface="Arial"/>
                <a:cs typeface="Arial"/>
              </a:rPr>
              <a:t>giá</a:t>
            </a:r>
            <a:r>
              <a:rPr lang="en-US">
                <a:latin typeface="Arial"/>
                <a:cs typeface="Arial"/>
              </a:rPr>
              <a:t> </a:t>
            </a:r>
            <a:r>
              <a:rPr lang="en-US" err="1">
                <a:latin typeface="Arial"/>
                <a:cs typeface="Arial"/>
              </a:rPr>
              <a:t>mô</a:t>
            </a:r>
            <a:r>
              <a:rPr lang="en-US">
                <a:latin typeface="Arial"/>
                <a:cs typeface="Arial"/>
              </a:rPr>
              <a:t> hình</a:t>
            </a:r>
            <a:endParaRPr lang="en-US"/>
          </a:p>
        </p:txBody>
      </p:sp>
      <p:pic>
        <p:nvPicPr>
          <p:cNvPr id="8" name="Picture 7" descr="A screenshot of a computer code&#10;&#10;Description automatically generated">
            <a:extLst>
              <a:ext uri="{FF2B5EF4-FFF2-40B4-BE49-F238E27FC236}">
                <a16:creationId xmlns:a16="http://schemas.microsoft.com/office/drawing/2014/main" id="{8EE577A3-DD79-2BCB-F6E9-EF99E0A41E20}"/>
              </a:ext>
            </a:extLst>
          </p:cNvPr>
          <p:cNvPicPr>
            <a:picLocks noChangeAspect="1"/>
          </p:cNvPicPr>
          <p:nvPr/>
        </p:nvPicPr>
        <p:blipFill>
          <a:blip r:embed="rId2"/>
          <a:stretch>
            <a:fillRect/>
          </a:stretch>
        </p:blipFill>
        <p:spPr>
          <a:xfrm>
            <a:off x="3179929" y="1800225"/>
            <a:ext cx="3542966" cy="3257550"/>
          </a:xfrm>
          <a:prstGeom prst="rect">
            <a:avLst/>
          </a:prstGeom>
        </p:spPr>
      </p:pic>
      <p:pic>
        <p:nvPicPr>
          <p:cNvPr id="9" name="Picture 8">
            <a:extLst>
              <a:ext uri="{FF2B5EF4-FFF2-40B4-BE49-F238E27FC236}">
                <a16:creationId xmlns:a16="http://schemas.microsoft.com/office/drawing/2014/main" id="{E30DA6F6-654E-7EDB-D8A3-88874101C700}"/>
              </a:ext>
            </a:extLst>
          </p:cNvPr>
          <p:cNvPicPr>
            <a:picLocks noChangeAspect="1"/>
          </p:cNvPicPr>
          <p:nvPr/>
        </p:nvPicPr>
        <p:blipFill>
          <a:blip r:embed="rId3"/>
          <a:stretch>
            <a:fillRect/>
          </a:stretch>
        </p:blipFill>
        <p:spPr>
          <a:xfrm>
            <a:off x="3180490" y="5221661"/>
            <a:ext cx="2876279" cy="428625"/>
          </a:xfrm>
          <a:prstGeom prst="rect">
            <a:avLst/>
          </a:prstGeom>
        </p:spPr>
      </p:pic>
    </p:spTree>
    <p:extLst>
      <p:ext uri="{BB962C8B-B14F-4D97-AF65-F5344CB8AC3E}">
        <p14:creationId xmlns:p14="http://schemas.microsoft.com/office/powerpoint/2010/main" val="2078829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userDrawn="1"/>
        </p:nvSpPr>
        <p:spPr>
          <a:xfrm>
            <a:off x="1876659" y="4804470"/>
            <a:ext cx="8690043" cy="1160780"/>
          </a:xfrm>
          <a:prstGeom prst="rect">
            <a:avLst/>
          </a:prstGeom>
        </p:spPr>
        <p:txBody>
          <a:bodyPr wrap="none" lIns="91440" tIns="45720" rIns="91440" bIns="45720" rtlCol="0" anchor="t">
            <a:noAutofit/>
          </a:bodyPr>
          <a:lstStyle/>
          <a:p>
            <a:r>
              <a:rPr lang="en-US" altLang="zh-CN" sz="6000" b="1">
                <a:solidFill>
                  <a:srgbClr val="1429A0"/>
                </a:solidFill>
                <a:latin typeface="Arial"/>
                <a:ea typeface="Arial" panose="020B0604020202020204" pitchFamily="34" charset="0"/>
                <a:cs typeface="Arial"/>
              </a:rPr>
              <a:t>4. </a:t>
            </a:r>
            <a:r>
              <a:rPr lang="en-US" altLang="zh-CN" sz="6000" b="1" err="1">
                <a:solidFill>
                  <a:srgbClr val="1429A0"/>
                </a:solidFill>
                <a:latin typeface="Arial"/>
                <a:ea typeface="Arial" panose="020B0604020202020204" pitchFamily="34" charset="0"/>
                <a:cs typeface="Arial"/>
              </a:rPr>
              <a:t>Tác</a:t>
            </a:r>
            <a:r>
              <a:rPr lang="en-US" altLang="zh-CN" sz="6000" b="1">
                <a:solidFill>
                  <a:srgbClr val="1429A0"/>
                </a:solidFill>
                <a:latin typeface="Arial"/>
                <a:ea typeface="Arial" panose="020B0604020202020204" pitchFamily="34" charset="0"/>
                <a:cs typeface="Arial"/>
              </a:rPr>
              <a:t> </a:t>
            </a:r>
            <a:r>
              <a:rPr lang="en-US" altLang="zh-CN" sz="6000" b="1" err="1">
                <a:solidFill>
                  <a:srgbClr val="1429A0"/>
                </a:solidFill>
                <a:latin typeface="Arial"/>
                <a:ea typeface="Arial" panose="020B0604020202020204" pitchFamily="34" charset="0"/>
                <a:cs typeface="Arial"/>
              </a:rPr>
              <a:t>động</a:t>
            </a:r>
            <a:r>
              <a:rPr lang="en-US" altLang="zh-CN" sz="6000" b="1">
                <a:solidFill>
                  <a:srgbClr val="1429A0"/>
                </a:solidFill>
                <a:latin typeface="Arial"/>
                <a:ea typeface="Arial" panose="020B0604020202020204" pitchFamily="34" charset="0"/>
                <a:cs typeface="Arial"/>
              </a:rPr>
              <a:t> </a:t>
            </a:r>
            <a:r>
              <a:rPr lang="en-US" altLang="zh-CN" sz="6000" b="1" err="1">
                <a:solidFill>
                  <a:srgbClr val="1429A0"/>
                </a:solidFill>
                <a:latin typeface="Arial"/>
                <a:ea typeface="Arial" panose="020B0604020202020204" pitchFamily="34" charset="0"/>
                <a:cs typeface="Arial"/>
              </a:rPr>
              <a:t>dự</a:t>
            </a:r>
            <a:r>
              <a:rPr lang="en-US" altLang="zh-CN" sz="6000" b="1">
                <a:solidFill>
                  <a:srgbClr val="1429A0"/>
                </a:solidFill>
                <a:latin typeface="Arial"/>
                <a:ea typeface="Arial" panose="020B0604020202020204" pitchFamily="34" charset="0"/>
                <a:cs typeface="Arial"/>
              </a:rPr>
              <a:t> </a:t>
            </a:r>
            <a:r>
              <a:rPr lang="en-US" altLang="zh-CN" sz="6000" b="1" err="1">
                <a:solidFill>
                  <a:srgbClr val="1429A0"/>
                </a:solidFill>
                <a:latin typeface="Arial"/>
                <a:ea typeface="Arial" panose="020B0604020202020204" pitchFamily="34" charset="0"/>
                <a:cs typeface="Arial"/>
              </a:rPr>
              <a:t>kiến</a:t>
            </a:r>
            <a:endParaRPr lang="en-US" altLang="zh-CN" sz="6000" b="1">
              <a:solidFill>
                <a:srgbClr val="1429A0"/>
              </a:solidFill>
              <a:latin typeface="Arial"/>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844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D5DE68-2E6E-2BFC-5ABE-43DF20B638E6}"/>
              </a:ext>
            </a:extLst>
          </p:cNvPr>
          <p:cNvSpPr>
            <a:spLocks noGrp="1"/>
          </p:cNvSpPr>
          <p:nvPr>
            <p:ph type="body" sz="quarter" idx="11"/>
          </p:nvPr>
        </p:nvSpPr>
        <p:spPr>
          <a:xfrm>
            <a:off x="447132" y="349148"/>
            <a:ext cx="6837808" cy="276999"/>
          </a:xfrm>
        </p:spPr>
        <p:txBody>
          <a:bodyPr/>
          <a:lstStyle/>
          <a:p>
            <a:r>
              <a:rPr lang="en-US">
                <a:latin typeface="Arial"/>
              </a:rPr>
              <a:t>4.1. Thành </a:t>
            </a:r>
            <a:r>
              <a:rPr lang="en-US" err="1">
                <a:latin typeface="Arial"/>
              </a:rPr>
              <a:t>tựu</a:t>
            </a:r>
            <a:r>
              <a:rPr lang="en-US">
                <a:latin typeface="Arial"/>
              </a:rPr>
              <a:t> và lợi ích </a:t>
            </a:r>
          </a:p>
        </p:txBody>
      </p:sp>
      <p:sp>
        <p:nvSpPr>
          <p:cNvPr id="7" name="Text Placeholder 6">
            <a:extLst>
              <a:ext uri="{FF2B5EF4-FFF2-40B4-BE49-F238E27FC236}">
                <a16:creationId xmlns:a16="http://schemas.microsoft.com/office/drawing/2014/main" id="{0E1518E4-C7E6-E21F-60DB-C42CF7C82C5D}"/>
              </a:ext>
            </a:extLst>
          </p:cNvPr>
          <p:cNvSpPr>
            <a:spLocks noGrp="1"/>
          </p:cNvSpPr>
          <p:nvPr>
            <p:ph type="body" sz="quarter" idx="15"/>
          </p:nvPr>
        </p:nvSpPr>
        <p:spPr>
          <a:xfrm>
            <a:off x="542457" y="1384582"/>
            <a:ext cx="8448727" cy="4948516"/>
          </a:xfrm>
        </p:spPr>
        <p:txBody>
          <a:bodyPr lIns="0" tIns="0" rIns="0" bIns="0" anchor="t"/>
          <a:lstStyle/>
          <a:p>
            <a:pPr marL="0" indent="0">
              <a:buNone/>
            </a:pPr>
            <a:r>
              <a:rPr lang="en-US" sz="1600" err="1">
                <a:solidFill>
                  <a:srgbClr val="000000"/>
                </a:solidFill>
                <a:latin typeface="Arial"/>
                <a:ea typeface="SamsungOne 400"/>
                <a:cs typeface="Arial"/>
              </a:rPr>
              <a:t>Về</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cơ</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bản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nhóm</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đã</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hoàn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thành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những</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mục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tiêu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đã</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đề</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ra</a:t>
            </a:r>
            <a:r>
              <a:rPr lang="en-US" sz="1600">
                <a:solidFill>
                  <a:srgbClr val="000000"/>
                </a:solidFill>
                <a:latin typeface="Arial"/>
                <a:ea typeface="SamsungOne 400"/>
                <a:cs typeface="Arial"/>
              </a:rPr>
              <a:t> :</a:t>
            </a:r>
            <a:endParaRPr lang="en-US"/>
          </a:p>
          <a:p>
            <a:pPr marL="285750" indent="-285750">
              <a:buFont typeface="Wingdings"/>
              <a:buChar char="ü"/>
            </a:pPr>
            <a:r>
              <a:rPr lang="en-US" sz="1600" err="1">
                <a:solidFill>
                  <a:srgbClr val="000000"/>
                </a:solidFill>
                <a:latin typeface="Arial"/>
                <a:ea typeface="SamsungOne 400"/>
                <a:cs typeface="Arial"/>
              </a:rPr>
              <a:t>Hiểu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phân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tích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được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chăm</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sóc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sức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khỏe</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từ</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các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thiết</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bị</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đeo</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từ</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bộ</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cho</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sẵn</a:t>
            </a:r>
            <a:r>
              <a:rPr lang="en-US" sz="1600">
                <a:solidFill>
                  <a:srgbClr val="000000"/>
                </a:solidFill>
                <a:latin typeface="Arial"/>
                <a:ea typeface="SamsungOne 400"/>
                <a:cs typeface="Arial"/>
              </a:rPr>
              <a:t> Human Activity Recognition Using Smartphones Data Set. </a:t>
            </a:r>
          </a:p>
          <a:p>
            <a:pPr marL="285750" indent="-285750">
              <a:buFont typeface="Wingdings"/>
              <a:buChar char="ü"/>
            </a:pPr>
            <a:r>
              <a:rPr lang="en-US" sz="1600" err="1">
                <a:solidFill>
                  <a:srgbClr val="000000"/>
                </a:solidFill>
                <a:latin typeface="Arial"/>
                <a:ea typeface="SamsungOne 400"/>
                <a:cs typeface="Arial"/>
              </a:rPr>
              <a:t>Phân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biệt</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lọc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được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các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đầu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vào</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đầu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ra.</a:t>
            </a:r>
            <a:endParaRPr lang="en-US" err="1">
              <a:solidFill>
                <a:srgbClr val="262626"/>
              </a:solidFill>
              <a:cs typeface="Arial"/>
            </a:endParaRPr>
          </a:p>
          <a:p>
            <a:pPr marL="285750" indent="-285750">
              <a:buFont typeface="Wingdings"/>
              <a:buChar char="ü"/>
            </a:pPr>
            <a:r>
              <a:rPr lang="en-US" sz="1600" err="1">
                <a:solidFill>
                  <a:srgbClr val="000000"/>
                </a:solidFill>
                <a:latin typeface="Arial"/>
                <a:ea typeface="SamsungOne 400"/>
                <a:cs typeface="Arial"/>
              </a:rPr>
              <a:t>Đã</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đẩy</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lưu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trữ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dưới</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dạng</a:t>
            </a:r>
            <a:r>
              <a:rPr lang="en-US" sz="1600">
                <a:solidFill>
                  <a:srgbClr val="000000"/>
                </a:solidFill>
                <a:latin typeface="Arial"/>
                <a:ea typeface="SamsungOne 400"/>
                <a:cs typeface="Arial"/>
              </a:rPr>
              <a:t> file csv </a:t>
            </a:r>
            <a:r>
              <a:rPr lang="en-US" sz="1600" err="1">
                <a:solidFill>
                  <a:srgbClr val="000000"/>
                </a:solidFill>
                <a:latin typeface="Arial"/>
                <a:ea typeface="SamsungOne 400"/>
                <a:cs typeface="Arial"/>
              </a:rPr>
              <a:t>lên</a:t>
            </a:r>
            <a:r>
              <a:rPr lang="en-US" sz="1600">
                <a:solidFill>
                  <a:srgbClr val="000000"/>
                </a:solidFill>
                <a:latin typeface="Arial"/>
                <a:ea typeface="SamsungOne 400"/>
                <a:cs typeface="Arial"/>
              </a:rPr>
              <a:t> Hadoop </a:t>
            </a:r>
            <a:r>
              <a:rPr lang="en-US" sz="1600" err="1">
                <a:solidFill>
                  <a:srgbClr val="000000"/>
                </a:solidFill>
                <a:latin typeface="Arial"/>
                <a:ea typeface="SamsungOne 400"/>
                <a:cs typeface="Arial"/>
              </a:rPr>
              <a:t>thành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công</a:t>
            </a:r>
            <a:r>
              <a:rPr lang="en-US" sz="1600">
                <a:solidFill>
                  <a:srgbClr val="000000"/>
                </a:solidFill>
                <a:latin typeface="Arial"/>
                <a:ea typeface="SamsungOne 400"/>
                <a:cs typeface="Arial"/>
              </a:rPr>
              <a:t>.</a:t>
            </a:r>
            <a:endParaRPr lang="en-US">
              <a:solidFill>
                <a:srgbClr val="262626"/>
              </a:solidFill>
              <a:cs typeface="Arial"/>
            </a:endParaRPr>
          </a:p>
          <a:p>
            <a:pPr marL="285750" indent="-285750">
              <a:buFont typeface="Wingdings"/>
              <a:buChar char="ü"/>
            </a:pPr>
            <a:r>
              <a:rPr lang="en-US" sz="1600" err="1">
                <a:solidFill>
                  <a:srgbClr val="000000"/>
                </a:solidFill>
                <a:latin typeface="Arial"/>
                <a:ea typeface="SamsungOne 400"/>
                <a:cs typeface="Arial"/>
              </a:rPr>
              <a:t>Áp</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dụng</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được</a:t>
            </a:r>
            <a:r>
              <a:rPr lang="en-US" sz="1600">
                <a:solidFill>
                  <a:srgbClr val="000000"/>
                </a:solidFill>
                <a:latin typeface="Arial"/>
                <a:ea typeface="SamsungOne 400"/>
                <a:cs typeface="Arial"/>
              </a:rPr>
              <a:t> Spark </a:t>
            </a:r>
            <a:r>
              <a:rPr lang="en-US" sz="1600" err="1">
                <a:solidFill>
                  <a:srgbClr val="000000"/>
                </a:solidFill>
                <a:latin typeface="Arial"/>
                <a:ea typeface="SamsungOne 400"/>
                <a:cs typeface="Arial"/>
              </a:rPr>
              <a:t>MLlib</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vào</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việc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xử</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lý</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lớn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và</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dữ</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liệu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phân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tán</a:t>
            </a:r>
            <a:r>
              <a:rPr lang="en-US" sz="1600">
                <a:solidFill>
                  <a:srgbClr val="000000"/>
                </a:solidFill>
                <a:latin typeface="Arial"/>
                <a:ea typeface="SamsungOne 400"/>
                <a:cs typeface="Arial"/>
              </a:rPr>
              <a:t>.</a:t>
            </a:r>
          </a:p>
          <a:p>
            <a:pPr marL="285750" indent="-285750">
              <a:buFont typeface="Wingdings"/>
              <a:buChar char="ü"/>
            </a:pPr>
            <a:r>
              <a:rPr lang="en-US" sz="1600">
                <a:solidFill>
                  <a:srgbClr val="000000"/>
                </a:solidFill>
                <a:latin typeface="Arial"/>
                <a:ea typeface="SamsungOne 400"/>
                <a:cs typeface="Arial"/>
              </a:rPr>
              <a:t>Qua </a:t>
            </a:r>
            <a:r>
              <a:rPr lang="en-US" sz="1600" err="1">
                <a:solidFill>
                  <a:srgbClr val="000000"/>
                </a:solidFill>
                <a:latin typeface="Arial"/>
                <a:ea typeface="SamsungOne 400"/>
                <a:cs typeface="Arial"/>
              </a:rPr>
              <a:t>việc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sử</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dụng</a:t>
            </a:r>
            <a:r>
              <a:rPr lang="en-US" sz="1600">
                <a:solidFill>
                  <a:srgbClr val="000000"/>
                </a:solidFill>
                <a:latin typeface="Arial"/>
                <a:ea typeface="SamsungOne 400"/>
                <a:cs typeface="Arial"/>
              </a:rPr>
              <a:t> 02 </a:t>
            </a:r>
            <a:r>
              <a:rPr lang="en-US" sz="1600" err="1">
                <a:solidFill>
                  <a:srgbClr val="000000"/>
                </a:solidFill>
                <a:latin typeface="Arial"/>
                <a:ea typeface="SamsungOne 400"/>
                <a:cs typeface="Arial"/>
              </a:rPr>
              <a:t>mô</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hình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học</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máy</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nêu</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trên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nhóm</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đã</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đưa</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đánh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giá</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thông</a:t>
            </a:r>
            <a:r>
              <a:rPr lang="en-US" sz="1600">
                <a:solidFill>
                  <a:srgbClr val="000000"/>
                </a:solidFill>
                <a:latin typeface="Arial"/>
                <a:ea typeface="SamsungOne 400"/>
                <a:cs typeface="Arial"/>
              </a:rPr>
              <a:t> qua ma </a:t>
            </a:r>
            <a:r>
              <a:rPr lang="en-US" sz="1600" err="1">
                <a:solidFill>
                  <a:srgbClr val="000000"/>
                </a:solidFill>
                <a:latin typeface="Arial"/>
                <a:ea typeface="SamsungOne 400"/>
                <a:cs typeface="Arial"/>
              </a:rPr>
              <a:t>trận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nhầm</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lẫn</a:t>
            </a:r>
            <a:r>
              <a:rPr lang="en-US" sz="1600">
                <a:solidFill>
                  <a:srgbClr val="000000"/>
                </a:solidFill>
                <a:latin typeface="Arial"/>
                <a:ea typeface="SamsungOne 400"/>
                <a:cs typeface="Arial"/>
              </a:rPr>
              <a:t> (Confusing Matrix) </a:t>
            </a:r>
            <a:r>
              <a:rPr lang="en-US" sz="1600" err="1">
                <a:solidFill>
                  <a:srgbClr val="000000"/>
                </a:solidFill>
                <a:latin typeface="Arial"/>
                <a:ea typeface="SamsungOne 400"/>
                <a:cs typeface="Arial"/>
              </a:rPr>
              <a:t>với</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tỷ</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lệ</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dự</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đoán</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đúng</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như</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đã</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trình</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bày</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tại</a:t>
            </a:r>
            <a:r>
              <a:rPr lang="en-US" sz="1600">
                <a:solidFill>
                  <a:srgbClr val="000000"/>
                </a:solidFill>
                <a:latin typeface="Arial"/>
                <a:ea typeface="SamsungOne 400"/>
                <a:cs typeface="Arial"/>
              </a:rPr>
              <a:t> </a:t>
            </a:r>
            <a:r>
              <a:rPr lang="en-US" sz="1600" err="1">
                <a:solidFill>
                  <a:srgbClr val="000000"/>
                </a:solidFill>
                <a:latin typeface="Arial"/>
                <a:ea typeface="SamsungOne 400"/>
                <a:cs typeface="Arial"/>
              </a:rPr>
              <a:t>mục</a:t>
            </a:r>
            <a:r>
              <a:rPr lang="en-US" sz="1600">
                <a:solidFill>
                  <a:srgbClr val="000000"/>
                </a:solidFill>
                <a:latin typeface="Arial"/>
                <a:ea typeface="SamsungOne 400"/>
                <a:cs typeface="Arial"/>
              </a:rPr>
              <a:t> 3.6.</a:t>
            </a:r>
          </a:p>
          <a:p>
            <a:pPr marL="285750" indent="-285750">
              <a:buFont typeface="Wingdings"/>
              <a:buChar char="ü"/>
            </a:pPr>
            <a:endParaRPr lang="en-US" sz="1600">
              <a:solidFill>
                <a:srgbClr val="000000"/>
              </a:solidFill>
              <a:latin typeface="Arial"/>
              <a:ea typeface="SamsungOne 400"/>
              <a:cs typeface="Arial"/>
            </a:endParaRPr>
          </a:p>
          <a:p>
            <a:pPr marL="0" indent="0">
              <a:buNone/>
            </a:pPr>
            <a:r>
              <a:rPr lang="en-US" sz="1600">
                <a:solidFill>
                  <a:srgbClr val="000000"/>
                </a:solidFill>
                <a:latin typeface="Arial"/>
                <a:ea typeface="SamsungOne 400"/>
                <a:cs typeface="Times New Roman"/>
              </a:rPr>
              <a:t>Lợi </a:t>
            </a:r>
            <a:r>
              <a:rPr lang="en-US" sz="1600" err="1">
                <a:solidFill>
                  <a:srgbClr val="000000"/>
                </a:solidFill>
                <a:latin typeface="Arial"/>
                <a:ea typeface="SamsungOne 400"/>
                <a:cs typeface="Times New Roman"/>
              </a:rPr>
              <a:t>ích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dự</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án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mang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lại</a:t>
            </a:r>
            <a:r>
              <a:rPr lang="en-US" sz="1600">
                <a:solidFill>
                  <a:srgbClr val="000000"/>
                </a:solidFill>
                <a:latin typeface="Arial"/>
                <a:ea typeface="SamsungOne 400"/>
                <a:cs typeface="Times New Roman"/>
              </a:rPr>
              <a:t>:</a:t>
            </a:r>
            <a:endParaRPr lang="en-US" sz="1600">
              <a:latin typeface="Arial"/>
              <a:cs typeface="Arial"/>
            </a:endParaRPr>
          </a:p>
          <a:p>
            <a:pPr>
              <a:buFont typeface="Wingdings"/>
              <a:buChar char="ü"/>
            </a:pPr>
            <a:r>
              <a:rPr lang="en-US" sz="1600">
                <a:solidFill>
                  <a:srgbClr val="000000"/>
                </a:solidFill>
                <a:latin typeface="Arial"/>
                <a:ea typeface="SamsungOne 400"/>
                <a:cs typeface="Times New Roman"/>
              </a:rPr>
              <a:t> Mang </a:t>
            </a:r>
            <a:r>
              <a:rPr lang="en-US" sz="1600" err="1">
                <a:solidFill>
                  <a:srgbClr val="000000"/>
                </a:solidFill>
                <a:latin typeface="Arial"/>
                <a:ea typeface="SamsungOne 400"/>
                <a:cs typeface="Times New Roman"/>
              </a:rPr>
              <a:t>lại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nhiều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lợi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ích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tiềm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năng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cho</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người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dùng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và</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cộng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đồng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như</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cải</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thiện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dự</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đoán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sớm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vấn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đề</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sức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khỏe</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cung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cấp</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chính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xác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cho</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ứng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dụng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chăm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sóc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sức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khỏe</a:t>
            </a:r>
            <a:r>
              <a:rPr lang="en-US" sz="1600">
                <a:solidFill>
                  <a:srgbClr val="000000"/>
                </a:solidFill>
                <a:latin typeface="Arial"/>
                <a:ea typeface="SamsungOne 400"/>
                <a:cs typeface="Times New Roman"/>
              </a:rPr>
              <a:t>.</a:t>
            </a:r>
            <a:endParaRPr lang="en-US" sz="1600">
              <a:latin typeface="Arial"/>
              <a:cs typeface="Arial"/>
            </a:endParaRPr>
          </a:p>
          <a:p>
            <a:pPr>
              <a:buFont typeface="Wingdings"/>
              <a:buChar char="ü"/>
            </a:pP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Nắm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được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kỹ</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năng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về</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việc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phân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tích</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và</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xử</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lý</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lớn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hiểu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và</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nắm</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được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kỹ</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năng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sử</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dụng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hệ</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thống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lưu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dữ</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liệu</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lớn</a:t>
            </a:r>
            <a:r>
              <a:rPr lang="en-US" sz="1600">
                <a:solidFill>
                  <a:srgbClr val="000000"/>
                </a:solidFill>
                <a:latin typeface="Arial"/>
                <a:ea typeface="SamsungOne 400"/>
                <a:cs typeface="Times New Roman"/>
              </a:rPr>
              <a:t> Hadoop, </a:t>
            </a:r>
            <a:r>
              <a:rPr lang="en-US" sz="1600" err="1">
                <a:solidFill>
                  <a:srgbClr val="000000"/>
                </a:solidFill>
                <a:latin typeface="Arial"/>
                <a:ea typeface="SamsungOne 400"/>
                <a:cs typeface="Times New Roman"/>
              </a:rPr>
              <a:t>các</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thuật</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toán</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trong</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quá</a:t>
            </a:r>
            <a:r>
              <a:rPr lang="en-US" sz="1600">
                <a:solidFill>
                  <a:srgbClr val="000000"/>
                </a:solidFill>
                <a:latin typeface="Arial"/>
                <a:ea typeface="SamsungOne 400"/>
                <a:cs typeface="Times New Roman"/>
              </a:rPr>
              <a:t> </a:t>
            </a:r>
            <a:r>
              <a:rPr lang="en-US" sz="1600" err="1">
                <a:solidFill>
                  <a:srgbClr val="000000"/>
                </a:solidFill>
                <a:latin typeface="Arial"/>
                <a:ea typeface="SamsungOne 400"/>
                <a:cs typeface="Times New Roman"/>
              </a:rPr>
              <a:t>trình</a:t>
            </a:r>
            <a:r>
              <a:rPr lang="en-US" sz="1100">
                <a:solidFill>
                  <a:srgbClr val="000000"/>
                </a:solidFill>
                <a:latin typeface="Times New Roman"/>
                <a:ea typeface="SamsungOne 400"/>
                <a:cs typeface="Times New Roman"/>
              </a:rPr>
              <a:t> </a:t>
            </a:r>
            <a:endParaRPr lang="en-US"/>
          </a:p>
          <a:p>
            <a:pPr marL="0" indent="0">
              <a:buNone/>
            </a:pPr>
            <a:endParaRPr lang="en-US" sz="1600">
              <a:solidFill>
                <a:srgbClr val="000000"/>
              </a:solidFill>
              <a:latin typeface="Arial"/>
              <a:ea typeface="SamsungOne 400"/>
              <a:cs typeface="Arial"/>
            </a:endParaRPr>
          </a:p>
        </p:txBody>
      </p:sp>
    </p:spTree>
    <p:extLst>
      <p:ext uri="{BB962C8B-B14F-4D97-AF65-F5344CB8AC3E}">
        <p14:creationId xmlns:p14="http://schemas.microsoft.com/office/powerpoint/2010/main" val="68319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45205E-49E1-6BE9-8EF6-721E4CF0B6CB}"/>
              </a:ext>
            </a:extLst>
          </p:cNvPr>
          <p:cNvSpPr>
            <a:spLocks noGrp="1"/>
          </p:cNvSpPr>
          <p:nvPr>
            <p:ph type="body" sz="quarter" idx="11"/>
          </p:nvPr>
        </p:nvSpPr>
        <p:spPr>
          <a:xfrm>
            <a:off x="447132" y="359233"/>
            <a:ext cx="6837808" cy="276999"/>
          </a:xfrm>
        </p:spPr>
        <p:txBody>
          <a:bodyPr/>
          <a:lstStyle/>
          <a:p>
            <a:r>
              <a:rPr lang="en-US">
                <a:latin typeface="Arial"/>
              </a:rPr>
              <a:t>4.2. </a:t>
            </a:r>
            <a:r>
              <a:rPr lang="en-US" err="1">
                <a:latin typeface="Arial"/>
              </a:rPr>
              <a:t>Cải</a:t>
            </a:r>
            <a:r>
              <a:rPr lang="en-US">
                <a:latin typeface="Arial"/>
              </a:rPr>
              <a:t> </a:t>
            </a:r>
            <a:r>
              <a:rPr lang="en-US" err="1">
                <a:latin typeface="Arial"/>
              </a:rPr>
              <a:t>tiến</a:t>
            </a:r>
            <a:r>
              <a:rPr lang="en-US">
                <a:latin typeface="Arial"/>
              </a:rPr>
              <a:t> trong tương lai </a:t>
            </a:r>
          </a:p>
        </p:txBody>
      </p:sp>
      <p:sp>
        <p:nvSpPr>
          <p:cNvPr id="7" name="Text Placeholder 6">
            <a:extLst>
              <a:ext uri="{FF2B5EF4-FFF2-40B4-BE49-F238E27FC236}">
                <a16:creationId xmlns:a16="http://schemas.microsoft.com/office/drawing/2014/main" id="{DCDEBED4-E748-191A-E36B-0114AFBBE4EA}"/>
              </a:ext>
            </a:extLst>
          </p:cNvPr>
          <p:cNvSpPr>
            <a:spLocks noGrp="1"/>
          </p:cNvSpPr>
          <p:nvPr>
            <p:ph type="body" sz="quarter" idx="15"/>
          </p:nvPr>
        </p:nvSpPr>
        <p:spPr>
          <a:xfrm>
            <a:off x="582794" y="1545946"/>
            <a:ext cx="8126029" cy="3052481"/>
          </a:xfrm>
        </p:spPr>
        <p:txBody>
          <a:bodyPr lIns="0" tIns="0" rIns="0" bIns="0" anchor="t"/>
          <a:lstStyle/>
          <a:p>
            <a:pPr marL="0" indent="0">
              <a:buNone/>
            </a:pPr>
            <a:endParaRPr lang="en-US" sz="1600">
              <a:solidFill>
                <a:srgbClr val="000000"/>
              </a:solidFill>
              <a:latin typeface="Arial"/>
              <a:ea typeface="SamsungOne 400"/>
              <a:cs typeface="Times New Roman"/>
            </a:endParaRPr>
          </a:p>
          <a:p>
            <a:pPr>
              <a:buFont typeface="Calibri"/>
              <a:buChar char="-"/>
            </a:pPr>
            <a:endParaRPr lang="en-US"/>
          </a:p>
        </p:txBody>
      </p:sp>
      <p:sp>
        <p:nvSpPr>
          <p:cNvPr id="8" name="TextBox 7">
            <a:extLst>
              <a:ext uri="{FF2B5EF4-FFF2-40B4-BE49-F238E27FC236}">
                <a16:creationId xmlns:a16="http://schemas.microsoft.com/office/drawing/2014/main" id="{5885EBA9-934A-85E5-D38B-8DD0F0EF0117}"/>
              </a:ext>
            </a:extLst>
          </p:cNvPr>
          <p:cNvSpPr txBox="1"/>
          <p:nvPr/>
        </p:nvSpPr>
        <p:spPr>
          <a:xfrm>
            <a:off x="846955" y="1717862"/>
            <a:ext cx="711980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latin typeface="Arial"/>
                <a:cs typeface="Times New Roman"/>
              </a:rPr>
              <a:t>Hạn</a:t>
            </a:r>
            <a:r>
              <a:rPr lang="en-US" sz="1600">
                <a:latin typeface="Arial"/>
                <a:cs typeface="Times New Roman"/>
              </a:rPr>
              <a:t> </a:t>
            </a:r>
            <a:r>
              <a:rPr lang="en-US" sz="1600" err="1">
                <a:latin typeface="Arial"/>
                <a:cs typeface="Times New Roman"/>
              </a:rPr>
              <a:t>chế</a:t>
            </a:r>
            <a:r>
              <a:rPr lang="en-US" sz="1600">
                <a:latin typeface="Arial"/>
                <a:cs typeface="Times New Roman"/>
              </a:rPr>
              <a:t> </a:t>
            </a:r>
            <a:r>
              <a:rPr lang="en-US" sz="1600" err="1">
                <a:latin typeface="Arial"/>
                <a:cs typeface="Times New Roman"/>
              </a:rPr>
              <a:t>hiện</a:t>
            </a:r>
            <a:r>
              <a:rPr lang="en-US" sz="1600">
                <a:latin typeface="Arial"/>
                <a:cs typeface="Times New Roman"/>
              </a:rPr>
              <a:t> </a:t>
            </a:r>
            <a:r>
              <a:rPr lang="en-US" sz="1600" err="1">
                <a:latin typeface="Arial"/>
                <a:cs typeface="Times New Roman"/>
              </a:rPr>
              <a:t>tại</a:t>
            </a:r>
            <a:r>
              <a:rPr lang="en-US" sz="1600">
                <a:latin typeface="Arial"/>
                <a:cs typeface="Times New Roman"/>
              </a:rPr>
              <a:t> : </a:t>
            </a:r>
            <a:endParaRPr lang="en-US"/>
          </a:p>
          <a:p>
            <a:pPr marL="742950" lvl="1" indent="-285750">
              <a:buFont typeface="Wingdings"/>
              <a:buChar char="Ø"/>
            </a:pPr>
            <a:r>
              <a:rPr lang="en-US" sz="1600" err="1">
                <a:latin typeface="Arial"/>
                <a:cs typeface="Times New Roman"/>
              </a:rPr>
              <a:t>Bộ</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r>
              <a:rPr lang="en-US" sz="1600" err="1">
                <a:latin typeface="Arial"/>
                <a:cs typeface="Times New Roman"/>
              </a:rPr>
              <a:t>đã</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r>
              <a:rPr lang="en-US" sz="1600" err="1">
                <a:latin typeface="Arial"/>
                <a:cs typeface="Times New Roman"/>
              </a:rPr>
              <a:t>cung</a:t>
            </a:r>
            <a:r>
              <a:rPr lang="en-US" sz="1600">
                <a:latin typeface="Arial"/>
                <a:cs typeface="Times New Roman"/>
              </a:rPr>
              <a:t> </a:t>
            </a:r>
            <a:r>
              <a:rPr lang="en-US" sz="1600" err="1">
                <a:latin typeface="Arial"/>
                <a:cs typeface="Times New Roman"/>
              </a:rPr>
              <a:t>cấp</a:t>
            </a:r>
            <a:r>
              <a:rPr lang="en-US" sz="1600">
                <a:latin typeface="Arial"/>
                <a:cs typeface="Times New Roman"/>
              </a:rPr>
              <a:t> </a:t>
            </a:r>
            <a:r>
              <a:rPr lang="en-US" sz="1600" err="1">
                <a:latin typeface="Arial"/>
                <a:cs typeface="Times New Roman"/>
              </a:rPr>
              <a:t>sẵn</a:t>
            </a:r>
            <a:r>
              <a:rPr lang="en-US" sz="1600">
                <a:latin typeface="Arial"/>
                <a:cs typeface="Times New Roman"/>
              </a:rPr>
              <a:t> </a:t>
            </a:r>
            <a:r>
              <a:rPr lang="en-US" sz="1600" err="1">
                <a:latin typeface="Arial"/>
                <a:cs typeface="Times New Roman"/>
              </a:rPr>
              <a:t>nên</a:t>
            </a:r>
            <a:r>
              <a:rPr lang="en-US" sz="1600">
                <a:latin typeface="Arial"/>
                <a:cs typeface="Times New Roman"/>
              </a:rPr>
              <a:t> </a:t>
            </a:r>
            <a:r>
              <a:rPr lang="en-US" sz="1600" err="1">
                <a:latin typeface="Arial"/>
                <a:cs typeface="Times New Roman"/>
              </a:rPr>
              <a:t>nhóm</a:t>
            </a:r>
            <a:r>
              <a:rPr lang="en-US" sz="1600">
                <a:latin typeface="Arial"/>
                <a:cs typeface="Times New Roman"/>
              </a:rPr>
              <a:t> </a:t>
            </a:r>
            <a:r>
              <a:rPr lang="en-US" sz="1600" err="1">
                <a:latin typeface="Arial"/>
                <a:cs typeface="Times New Roman"/>
              </a:rPr>
              <a:t>chưa</a:t>
            </a:r>
            <a:r>
              <a:rPr lang="en-US" sz="1600">
                <a:latin typeface="Arial"/>
                <a:cs typeface="Times New Roman"/>
              </a:rPr>
              <a:t> </a:t>
            </a:r>
            <a:r>
              <a:rPr lang="en-US" sz="1600" err="1">
                <a:latin typeface="Arial"/>
                <a:cs typeface="Times New Roman"/>
              </a:rPr>
              <a:t>thực</a:t>
            </a:r>
            <a:r>
              <a:rPr lang="en-US" sz="1600">
                <a:latin typeface="Arial"/>
                <a:cs typeface="Times New Roman"/>
              </a:rPr>
              <a:t> </a:t>
            </a:r>
            <a:r>
              <a:rPr lang="en-US" sz="1600" err="1">
                <a:latin typeface="Arial"/>
                <a:cs typeface="Times New Roman"/>
              </a:rPr>
              <a:t>hiện</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bước</a:t>
            </a:r>
            <a:r>
              <a:rPr lang="en-US" sz="1600">
                <a:latin typeface="Arial"/>
                <a:cs typeface="Times New Roman"/>
              </a:rPr>
              <a:t> </a:t>
            </a:r>
            <a:r>
              <a:rPr lang="en-US" sz="1600" err="1">
                <a:latin typeface="Arial"/>
                <a:cs typeface="Times New Roman"/>
              </a:rPr>
              <a:t>xử</a:t>
            </a:r>
            <a:r>
              <a:rPr lang="en-US" sz="1600">
                <a:latin typeface="Arial"/>
                <a:cs typeface="Times New Roman"/>
              </a:rPr>
              <a:t> </a:t>
            </a:r>
            <a:r>
              <a:rPr lang="en-US" sz="1600" err="1">
                <a:latin typeface="Arial"/>
                <a:cs typeface="Times New Roman"/>
              </a:rPr>
              <a:t>lý</a:t>
            </a:r>
            <a:r>
              <a:rPr lang="en-US" sz="1600">
                <a:latin typeface="Arial"/>
                <a:cs typeface="Times New Roman"/>
              </a:rPr>
              <a:t> </a:t>
            </a:r>
            <a:r>
              <a:rPr lang="en-US" sz="1600" err="1">
                <a:latin typeface="Arial"/>
                <a:cs typeface="Times New Roman"/>
              </a:rPr>
              <a:t>như</a:t>
            </a:r>
            <a:r>
              <a:rPr lang="en-US" sz="1600">
                <a:latin typeface="Arial"/>
                <a:cs typeface="Times New Roman"/>
              </a:rPr>
              <a:t> </a:t>
            </a:r>
            <a:r>
              <a:rPr lang="en-US" sz="1600" err="1">
                <a:latin typeface="Arial"/>
                <a:cs typeface="Times New Roman"/>
              </a:rPr>
              <a:t>lọc</a:t>
            </a:r>
            <a:r>
              <a:rPr lang="en-US" sz="1600">
                <a:latin typeface="Arial"/>
                <a:cs typeface="Times New Roman"/>
              </a:rPr>
              <a:t>, </a:t>
            </a:r>
            <a:r>
              <a:rPr lang="en-US" sz="1600" err="1">
                <a:latin typeface="Arial"/>
                <a:cs typeface="Times New Roman"/>
              </a:rPr>
              <a:t>làm</a:t>
            </a:r>
            <a:r>
              <a:rPr lang="en-US" sz="1600">
                <a:latin typeface="Arial"/>
                <a:cs typeface="Times New Roman"/>
              </a:rPr>
              <a:t> </a:t>
            </a:r>
            <a:r>
              <a:rPr lang="en-US" sz="1600" err="1">
                <a:latin typeface="Arial"/>
                <a:cs typeface="Times New Roman"/>
              </a:rPr>
              <a:t>sạch</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endParaRPr lang="en-US">
              <a:latin typeface="SamsungOne 400"/>
              <a:cs typeface="Times New Roman"/>
            </a:endParaRPr>
          </a:p>
          <a:p>
            <a:pPr marL="742950" lvl="1" indent="-285750">
              <a:buFont typeface="Wingdings"/>
              <a:buChar char="Ø"/>
            </a:pPr>
            <a:r>
              <a:rPr lang="en-US" sz="1600" err="1">
                <a:latin typeface="Arial"/>
                <a:cs typeface="Times New Roman"/>
              </a:rPr>
              <a:t>Dự</a:t>
            </a:r>
            <a:r>
              <a:rPr lang="en-US" sz="1600">
                <a:latin typeface="Arial"/>
                <a:cs typeface="Times New Roman"/>
              </a:rPr>
              <a:t> </a:t>
            </a:r>
            <a:r>
              <a:rPr lang="en-US" sz="1600" err="1">
                <a:latin typeface="Arial"/>
                <a:cs typeface="Times New Roman"/>
              </a:rPr>
              <a:t>án</a:t>
            </a:r>
            <a:r>
              <a:rPr lang="en-US" sz="1600">
                <a:latin typeface="Arial"/>
                <a:cs typeface="Times New Roman"/>
              </a:rPr>
              <a:t> </a:t>
            </a:r>
            <a:r>
              <a:rPr lang="en-US" sz="1600" err="1">
                <a:latin typeface="Arial"/>
                <a:cs typeface="Times New Roman"/>
              </a:rPr>
              <a:t>về</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r>
              <a:rPr lang="en-US" sz="1600" err="1">
                <a:latin typeface="Arial"/>
                <a:cs typeface="Times New Roman"/>
              </a:rPr>
              <a:t>chăm</a:t>
            </a:r>
            <a:r>
              <a:rPr lang="en-US" sz="1600">
                <a:latin typeface="Arial"/>
                <a:cs typeface="Times New Roman"/>
              </a:rPr>
              <a:t> </a:t>
            </a:r>
            <a:r>
              <a:rPr lang="en-US" sz="1600" err="1">
                <a:latin typeface="Arial"/>
                <a:cs typeface="Times New Roman"/>
              </a:rPr>
              <a:t>sóc</a:t>
            </a:r>
            <a:r>
              <a:rPr lang="en-US" sz="1600">
                <a:latin typeface="Arial"/>
                <a:cs typeface="Times New Roman"/>
              </a:rPr>
              <a:t> </a:t>
            </a:r>
            <a:r>
              <a:rPr lang="en-US" sz="1600" err="1">
                <a:latin typeface="Arial"/>
                <a:cs typeface="Times New Roman"/>
              </a:rPr>
              <a:t>sức</a:t>
            </a:r>
            <a:r>
              <a:rPr lang="en-US" sz="1600">
                <a:latin typeface="Arial"/>
                <a:cs typeface="Times New Roman"/>
              </a:rPr>
              <a:t> </a:t>
            </a:r>
            <a:r>
              <a:rPr lang="en-US" sz="1600" err="1">
                <a:latin typeface="Arial"/>
                <a:cs typeface="Times New Roman"/>
              </a:rPr>
              <a:t>khỏe</a:t>
            </a:r>
            <a:r>
              <a:rPr lang="en-US" sz="1600">
                <a:latin typeface="Arial"/>
                <a:cs typeface="Times New Roman"/>
              </a:rPr>
              <a:t> </a:t>
            </a:r>
            <a:r>
              <a:rPr lang="en-US" sz="1600" err="1">
                <a:latin typeface="Arial"/>
                <a:cs typeface="Times New Roman"/>
              </a:rPr>
              <a:t>cần</a:t>
            </a:r>
            <a:r>
              <a:rPr lang="en-US" sz="1600">
                <a:latin typeface="Arial"/>
                <a:cs typeface="Times New Roman"/>
              </a:rPr>
              <a:t> </a:t>
            </a:r>
            <a:r>
              <a:rPr lang="en-US" sz="1600" err="1">
                <a:latin typeface="Arial"/>
                <a:cs typeface="Times New Roman"/>
              </a:rPr>
              <a:t>có</a:t>
            </a:r>
            <a:r>
              <a:rPr lang="en-US" sz="1600">
                <a:latin typeface="Arial"/>
                <a:cs typeface="Times New Roman"/>
              </a:rPr>
              <a:t> </a:t>
            </a:r>
            <a:r>
              <a:rPr lang="en-US" sz="1600" err="1">
                <a:latin typeface="Arial"/>
                <a:cs typeface="Times New Roman"/>
              </a:rPr>
              <a:t>nhiều</a:t>
            </a:r>
            <a:r>
              <a:rPr lang="en-US" sz="1600">
                <a:latin typeface="Arial"/>
                <a:cs typeface="Times New Roman"/>
              </a:rPr>
              <a:t> </a:t>
            </a:r>
            <a:r>
              <a:rPr lang="en-US" sz="1600" err="1">
                <a:latin typeface="Arial"/>
                <a:cs typeface="Times New Roman"/>
              </a:rPr>
              <a:t>nguồn</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r>
              <a:rPr lang="en-US" sz="1600" err="1">
                <a:latin typeface="Arial"/>
                <a:cs typeface="Times New Roman"/>
              </a:rPr>
              <a:t>nhưng</a:t>
            </a:r>
            <a:r>
              <a:rPr lang="en-US" sz="1600">
                <a:latin typeface="Arial"/>
                <a:cs typeface="Times New Roman"/>
              </a:rPr>
              <a:t> </a:t>
            </a:r>
            <a:r>
              <a:rPr lang="en-US" sz="1600" err="1">
                <a:latin typeface="Arial"/>
                <a:cs typeface="Times New Roman"/>
              </a:rPr>
              <a:t>nhóm</a:t>
            </a:r>
            <a:r>
              <a:rPr lang="en-US" sz="1600">
                <a:latin typeface="Arial"/>
                <a:cs typeface="Times New Roman"/>
              </a:rPr>
              <a:t> </a:t>
            </a:r>
            <a:r>
              <a:rPr lang="en-US" sz="1600" err="1">
                <a:latin typeface="Arial"/>
                <a:cs typeface="Times New Roman"/>
              </a:rPr>
              <a:t>vẫn</a:t>
            </a:r>
            <a:r>
              <a:rPr lang="en-US" sz="1600">
                <a:latin typeface="Arial"/>
                <a:cs typeface="Times New Roman"/>
              </a:rPr>
              <a:t> </a:t>
            </a:r>
            <a:r>
              <a:rPr lang="en-US" sz="1600" err="1">
                <a:latin typeface="Arial"/>
                <a:cs typeface="Times New Roman"/>
              </a:rPr>
              <a:t>chưa</a:t>
            </a:r>
            <a:r>
              <a:rPr lang="en-US" sz="1600">
                <a:latin typeface="Arial"/>
                <a:cs typeface="Times New Roman"/>
              </a:rPr>
              <a:t> </a:t>
            </a:r>
            <a:r>
              <a:rPr lang="en-US" sz="1600" err="1">
                <a:latin typeface="Arial"/>
                <a:cs typeface="Times New Roman"/>
              </a:rPr>
              <a:t>mở</a:t>
            </a:r>
            <a:r>
              <a:rPr lang="en-US" sz="1600">
                <a:latin typeface="Arial"/>
                <a:cs typeface="Times New Roman"/>
              </a:rPr>
              <a:t> </a:t>
            </a:r>
            <a:r>
              <a:rPr lang="en-US" sz="1600" err="1">
                <a:latin typeface="Arial"/>
                <a:cs typeface="Times New Roman"/>
              </a:rPr>
              <a:t>rộng</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r>
              <a:rPr lang="en-US" sz="1600" err="1">
                <a:latin typeface="Arial"/>
                <a:cs typeface="Times New Roman"/>
              </a:rPr>
              <a:t>được</a:t>
            </a:r>
            <a:r>
              <a:rPr lang="en-US" sz="1600">
                <a:latin typeface="Arial"/>
                <a:cs typeface="Times New Roman"/>
              </a:rPr>
              <a:t>. </a:t>
            </a:r>
            <a:endParaRPr lang="en-US"/>
          </a:p>
          <a:p>
            <a:pPr marL="285750" indent="-285750">
              <a:buFont typeface="Wingdings"/>
              <a:buChar char="v"/>
            </a:pPr>
            <a:endParaRPr lang="en-US" sz="1600">
              <a:latin typeface="Arial"/>
              <a:cs typeface="Times New Roman"/>
            </a:endParaRPr>
          </a:p>
          <a:p>
            <a:pPr marL="285750" indent="-285750">
              <a:buFont typeface="Wingdings"/>
              <a:buChar char="v"/>
            </a:pPr>
            <a:r>
              <a:rPr lang="en-US" sz="1600" err="1">
                <a:latin typeface="Arial"/>
                <a:cs typeface="Times New Roman"/>
              </a:rPr>
              <a:t>Đề</a:t>
            </a:r>
            <a:r>
              <a:rPr lang="en-US" sz="1600">
                <a:latin typeface="Arial"/>
                <a:cs typeface="Times New Roman"/>
              </a:rPr>
              <a:t> </a:t>
            </a:r>
            <a:r>
              <a:rPr lang="en-US" sz="1600" err="1">
                <a:latin typeface="Arial"/>
                <a:cs typeface="Times New Roman"/>
              </a:rPr>
              <a:t>xuất</a:t>
            </a:r>
            <a:r>
              <a:rPr lang="en-US" sz="1600">
                <a:latin typeface="Arial"/>
                <a:cs typeface="Times New Roman"/>
              </a:rPr>
              <a:t> </a:t>
            </a:r>
            <a:r>
              <a:rPr lang="en-US" sz="1600" err="1">
                <a:latin typeface="Arial"/>
                <a:cs typeface="Times New Roman"/>
              </a:rPr>
              <a:t>cải</a:t>
            </a:r>
            <a:r>
              <a:rPr lang="en-US" sz="1600">
                <a:latin typeface="Arial"/>
                <a:cs typeface="Times New Roman"/>
              </a:rPr>
              <a:t> </a:t>
            </a:r>
            <a:r>
              <a:rPr lang="en-US" sz="1600" err="1">
                <a:latin typeface="Arial"/>
                <a:cs typeface="Times New Roman"/>
              </a:rPr>
              <a:t>thiện</a:t>
            </a:r>
            <a:r>
              <a:rPr lang="en-US" sz="1600">
                <a:latin typeface="Arial"/>
                <a:cs typeface="Times New Roman"/>
              </a:rPr>
              <a:t> : </a:t>
            </a:r>
          </a:p>
          <a:p>
            <a:pPr marL="742950" lvl="1" indent="-285750">
              <a:buFont typeface="Wingdings"/>
              <a:buChar char="Ø"/>
            </a:pPr>
            <a:r>
              <a:rPr lang="en-US" sz="1600">
                <a:latin typeface="Arial"/>
                <a:cs typeface="Times New Roman"/>
              </a:rPr>
              <a:t>Thu </a:t>
            </a:r>
            <a:r>
              <a:rPr lang="en-US" sz="1600" err="1">
                <a:latin typeface="Arial"/>
                <a:cs typeface="Times New Roman"/>
              </a:rPr>
              <a:t>thập</a:t>
            </a:r>
            <a:r>
              <a:rPr lang="en-US" sz="1600">
                <a:latin typeface="Arial"/>
                <a:cs typeface="Times New Roman"/>
              </a:rPr>
              <a:t> </a:t>
            </a:r>
            <a:r>
              <a:rPr lang="en-US" sz="1600" err="1">
                <a:latin typeface="Arial"/>
                <a:cs typeface="Times New Roman"/>
              </a:rPr>
              <a:t>thêm</a:t>
            </a:r>
            <a:r>
              <a:rPr lang="en-US" sz="1600">
                <a:latin typeface="Arial"/>
                <a:cs typeface="Times New Roman"/>
              </a:rPr>
              <a:t> </a:t>
            </a:r>
            <a:r>
              <a:rPr lang="en-US" sz="1600" err="1">
                <a:latin typeface="Arial"/>
                <a:cs typeface="Times New Roman"/>
              </a:rPr>
              <a:t>dữ</a:t>
            </a:r>
            <a:r>
              <a:rPr lang="en-US" sz="1600">
                <a:latin typeface="Arial"/>
                <a:cs typeface="Times New Roman"/>
              </a:rPr>
              <a:t> </a:t>
            </a:r>
            <a:r>
              <a:rPr lang="en-US" sz="1600" err="1">
                <a:latin typeface="Arial"/>
                <a:cs typeface="Times New Roman"/>
              </a:rPr>
              <a:t>liệu</a:t>
            </a:r>
            <a:r>
              <a:rPr lang="en-US" sz="1600">
                <a:latin typeface="Arial"/>
                <a:cs typeface="Times New Roman"/>
              </a:rPr>
              <a:t> </a:t>
            </a:r>
            <a:r>
              <a:rPr lang="en-US" sz="1600" err="1">
                <a:latin typeface="Arial"/>
                <a:cs typeface="Times New Roman"/>
              </a:rPr>
              <a:t>thông</a:t>
            </a:r>
            <a:r>
              <a:rPr lang="en-US" sz="1600">
                <a:latin typeface="Arial"/>
                <a:cs typeface="Times New Roman"/>
              </a:rPr>
              <a:t> qua </a:t>
            </a:r>
            <a:r>
              <a:rPr lang="en-US" sz="1600" err="1">
                <a:latin typeface="Arial"/>
                <a:cs typeface="Times New Roman"/>
              </a:rPr>
              <a:t>các</a:t>
            </a:r>
            <a:r>
              <a:rPr lang="en-US" sz="1600">
                <a:latin typeface="Arial"/>
                <a:cs typeface="Times New Roman"/>
              </a:rPr>
              <a:t> </a:t>
            </a:r>
            <a:r>
              <a:rPr lang="en-US" sz="1600" err="1">
                <a:latin typeface="Arial"/>
                <a:cs typeface="Times New Roman"/>
              </a:rPr>
              <a:t>bộ</a:t>
            </a:r>
            <a:r>
              <a:rPr lang="en-US" sz="1600">
                <a:latin typeface="Arial"/>
                <a:cs typeface="Times New Roman"/>
              </a:rPr>
              <a:t> dataset </a:t>
            </a:r>
            <a:r>
              <a:rPr lang="en-US" sz="1600" err="1">
                <a:latin typeface="Arial"/>
                <a:cs typeface="Times New Roman"/>
              </a:rPr>
              <a:t>với</a:t>
            </a:r>
            <a:r>
              <a:rPr lang="en-US" sz="1600">
                <a:latin typeface="Arial"/>
                <a:cs typeface="Times New Roman"/>
              </a:rPr>
              <a:t> </a:t>
            </a:r>
            <a:r>
              <a:rPr lang="en-US" sz="1600" err="1">
                <a:latin typeface="Arial"/>
                <a:cs typeface="Times New Roman"/>
              </a:rPr>
              <a:t>nguồn</a:t>
            </a:r>
            <a:r>
              <a:rPr lang="en-US" sz="1600">
                <a:latin typeface="Arial"/>
                <a:cs typeface="Times New Roman"/>
              </a:rPr>
              <a:t> </a:t>
            </a:r>
            <a:r>
              <a:rPr lang="en-US" sz="1600" err="1">
                <a:latin typeface="Arial"/>
                <a:cs typeface="Times New Roman"/>
              </a:rPr>
              <a:t>đáng</a:t>
            </a:r>
            <a:endParaRPr lang="en-US" err="1">
              <a:latin typeface="SamsungOne 400"/>
              <a:cs typeface="Times New Roman"/>
            </a:endParaRPr>
          </a:p>
          <a:p>
            <a:pPr lvl="1"/>
            <a:r>
              <a:rPr lang="en-US" sz="1600">
                <a:latin typeface="Arial"/>
                <a:cs typeface="Times New Roman"/>
              </a:rPr>
              <a:t>      tin </a:t>
            </a:r>
            <a:r>
              <a:rPr lang="en-US" sz="1600" err="1">
                <a:latin typeface="Arial"/>
                <a:cs typeface="Times New Roman"/>
              </a:rPr>
              <a:t>cậy</a:t>
            </a:r>
            <a:endParaRPr lang="en-US" err="1">
              <a:latin typeface="SamsungOne 400"/>
              <a:cs typeface="Times New Roman"/>
            </a:endParaRPr>
          </a:p>
          <a:p>
            <a:pPr marL="742950" lvl="1" indent="-285750">
              <a:buFont typeface="Wingdings"/>
              <a:buChar char="Ø"/>
            </a:pPr>
            <a:r>
              <a:rPr lang="en-US" sz="1600">
                <a:latin typeface="Arial"/>
                <a:cs typeface="Times New Roman"/>
              </a:rPr>
              <a:t> </a:t>
            </a:r>
            <a:r>
              <a:rPr lang="en-US" sz="1600" err="1">
                <a:latin typeface="Arial"/>
                <a:cs typeface="Times New Roman"/>
              </a:rPr>
              <a:t>Tạo</a:t>
            </a:r>
            <a:r>
              <a:rPr lang="en-US" sz="1600">
                <a:latin typeface="Arial"/>
                <a:cs typeface="Times New Roman"/>
              </a:rPr>
              <a:t> </a:t>
            </a:r>
            <a:r>
              <a:rPr lang="en-US" sz="1600" err="1">
                <a:latin typeface="Arial"/>
                <a:cs typeface="Times New Roman"/>
              </a:rPr>
              <a:t>các</a:t>
            </a:r>
            <a:r>
              <a:rPr lang="en-US" sz="1600">
                <a:latin typeface="Arial"/>
                <a:cs typeface="Times New Roman"/>
              </a:rPr>
              <a:t> </a:t>
            </a:r>
            <a:r>
              <a:rPr lang="en-US" sz="1600" err="1">
                <a:latin typeface="Arial"/>
                <a:cs typeface="Times New Roman"/>
              </a:rPr>
              <a:t>cuộc</a:t>
            </a:r>
            <a:r>
              <a:rPr lang="en-US" sz="1600">
                <a:latin typeface="Arial"/>
                <a:cs typeface="Times New Roman"/>
              </a:rPr>
              <a:t> </a:t>
            </a:r>
            <a:r>
              <a:rPr lang="en-US" sz="1600" err="1">
                <a:latin typeface="Arial"/>
                <a:cs typeface="Times New Roman"/>
              </a:rPr>
              <a:t>thử</a:t>
            </a:r>
            <a:r>
              <a:rPr lang="en-US" sz="1600">
                <a:latin typeface="Arial"/>
                <a:cs typeface="Times New Roman"/>
              </a:rPr>
              <a:t> </a:t>
            </a:r>
            <a:r>
              <a:rPr lang="en-US" sz="1600" err="1">
                <a:latin typeface="Arial"/>
                <a:cs typeface="Times New Roman"/>
              </a:rPr>
              <a:t>nghiệm</a:t>
            </a:r>
            <a:r>
              <a:rPr lang="en-US" sz="1600">
                <a:latin typeface="Arial"/>
                <a:cs typeface="Times New Roman"/>
              </a:rPr>
              <a:t> </a:t>
            </a:r>
            <a:r>
              <a:rPr lang="en-US" sz="1600" err="1">
                <a:latin typeface="Arial"/>
                <a:cs typeface="Times New Roman"/>
              </a:rPr>
              <a:t>thực</a:t>
            </a:r>
            <a:r>
              <a:rPr lang="en-US" sz="1600">
                <a:latin typeface="Arial"/>
                <a:cs typeface="Times New Roman"/>
              </a:rPr>
              <a:t> </a:t>
            </a:r>
            <a:r>
              <a:rPr lang="en-US" sz="1600" err="1">
                <a:latin typeface="Arial"/>
                <a:cs typeface="Times New Roman"/>
              </a:rPr>
              <a:t>tế</a:t>
            </a:r>
            <a:r>
              <a:rPr lang="en-US" sz="1600">
                <a:latin typeface="Arial"/>
                <a:cs typeface="Times New Roman"/>
              </a:rPr>
              <a:t>, </a:t>
            </a:r>
            <a:r>
              <a:rPr lang="en-US" sz="1600" err="1">
                <a:latin typeface="Arial"/>
                <a:cs typeface="Times New Roman"/>
              </a:rPr>
              <a:t>khảo</a:t>
            </a:r>
            <a:r>
              <a:rPr lang="en-US" sz="1600">
                <a:latin typeface="Arial"/>
                <a:cs typeface="Times New Roman"/>
              </a:rPr>
              <a:t> </a:t>
            </a:r>
            <a:r>
              <a:rPr lang="en-US" sz="1600" err="1">
                <a:latin typeface="Arial"/>
                <a:cs typeface="Times New Roman"/>
              </a:rPr>
              <a:t>sát</a:t>
            </a:r>
            <a:r>
              <a:rPr lang="en-US" sz="1600">
                <a:latin typeface="Arial"/>
                <a:cs typeface="Times New Roman"/>
              </a:rPr>
              <a:t>, </a:t>
            </a:r>
            <a:r>
              <a:rPr lang="en-US" sz="1600" err="1">
                <a:latin typeface="Arial"/>
                <a:cs typeface="Times New Roman"/>
              </a:rPr>
              <a:t>phỏng</a:t>
            </a:r>
            <a:r>
              <a:rPr lang="en-US" sz="1600">
                <a:latin typeface="Arial"/>
                <a:cs typeface="Times New Roman"/>
              </a:rPr>
              <a:t> </a:t>
            </a:r>
            <a:r>
              <a:rPr lang="en-US" sz="1600" err="1">
                <a:latin typeface="Arial"/>
                <a:cs typeface="Times New Roman"/>
              </a:rPr>
              <a:t>vấn</a:t>
            </a:r>
            <a:r>
              <a:rPr lang="en-US" sz="1600">
                <a:latin typeface="Arial"/>
                <a:cs typeface="Times New Roman"/>
              </a:rPr>
              <a:t>…</a:t>
            </a:r>
            <a:endParaRPr lang="en-US"/>
          </a:p>
        </p:txBody>
      </p:sp>
    </p:spTree>
    <p:extLst>
      <p:ext uri="{BB962C8B-B14F-4D97-AF65-F5344CB8AC3E}">
        <p14:creationId xmlns:p14="http://schemas.microsoft.com/office/powerpoint/2010/main" val="267857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6"/>
          <p:cNvSpPr txBox="1"/>
          <p:nvPr userDrawn="1"/>
        </p:nvSpPr>
        <p:spPr>
          <a:xfrm>
            <a:off x="3372953" y="1749286"/>
            <a:ext cx="2547326" cy="646331"/>
          </a:xfrm>
          <a:prstGeom prst="rect">
            <a:avLst/>
          </a:prstGeom>
        </p:spPr>
        <p:txBody>
          <a:bodyPr wrap="none" rtlCol="0">
            <a:noAutofit/>
          </a:bodyPr>
          <a:lstStyle/>
          <a:p>
            <a:r>
              <a:rPr lang="en-US" altLang="zh-CN" sz="4000" b="1">
                <a:solidFill>
                  <a:srgbClr val="1429A0"/>
                </a:solidFill>
                <a:latin typeface="Arial" panose="020B0604020202020204" pitchFamily="34" charset="0"/>
                <a:cs typeface="Arial" panose="020B0604020202020204" pitchFamily="34" charset="0"/>
              </a:rPr>
              <a:t>NỘI DUNG </a:t>
            </a:r>
            <a:endParaRPr lang="en-US" sz="4000">
              <a:solidFill>
                <a:srgbClr val="1429A0"/>
              </a:solidFill>
              <a:latin typeface="Arial" panose="020B0604020202020204" pitchFamily="34" charset="0"/>
              <a:cs typeface="Arial" panose="020B0604020202020204" pitchFamily="34" charset="0"/>
            </a:endParaRPr>
          </a:p>
        </p:txBody>
      </p:sp>
      <p:sp>
        <p:nvSpPr>
          <p:cNvPr id="18" name="직사각형 22">
            <a:extLst>
              <a:ext uri="{FF2B5EF4-FFF2-40B4-BE49-F238E27FC236}">
                <a16:creationId xmlns:a16="http://schemas.microsoft.com/office/drawing/2014/main" id="{23F02165-A1E6-D3E5-BCB2-2066F956991F}"/>
              </a:ext>
            </a:extLst>
          </p:cNvPr>
          <p:cNvSpPr/>
          <p:nvPr/>
        </p:nvSpPr>
        <p:spPr>
          <a:xfrm>
            <a:off x="6852547" y="3446671"/>
            <a:ext cx="3400417" cy="215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a:spcAft>
                <a:spcPts val="600"/>
              </a:spcAft>
            </a:pPr>
            <a:endParaRPr lang="en-US" altLang="ko-KR" sz="1400">
              <a:solidFill>
                <a:srgbClr val="193EB0"/>
              </a:solidFill>
              <a:latin typeface="Arial" panose="020B0604020202020204" pitchFamily="34" charset="0"/>
              <a:ea typeface="Arial" panose="020B0604020202020204" pitchFamily="34" charset="0"/>
              <a:cs typeface="Arial" panose="020B0604020202020204" pitchFamily="34" charset="0"/>
            </a:endParaRPr>
          </a:p>
        </p:txBody>
      </p:sp>
      <p:sp>
        <p:nvSpPr>
          <p:cNvPr id="2" name="직사각형 20">
            <a:extLst>
              <a:ext uri="{FF2B5EF4-FFF2-40B4-BE49-F238E27FC236}">
                <a16:creationId xmlns:a16="http://schemas.microsoft.com/office/drawing/2014/main" id="{1A27C508-8A3D-F5ED-59F3-706EC4C62314}"/>
              </a:ext>
            </a:extLst>
          </p:cNvPr>
          <p:cNvSpPr/>
          <p:nvPr/>
        </p:nvSpPr>
        <p:spPr>
          <a:xfrm>
            <a:off x="2069912" y="3280629"/>
            <a:ext cx="1731282" cy="776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spcAft>
                <a:spcPts val="600"/>
              </a:spcAft>
            </a:pPr>
            <a:r>
              <a:rPr lang="en-US" sz="24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2400" b="0" u="none" err="1">
                <a:solidFill>
                  <a:srgbClr val="000000"/>
                </a:solidFill>
                <a:latin typeface="Arial" panose="020B0604020202020204" pitchFamily="34" charset="0"/>
                <a:ea typeface="Arial" panose="020B0604020202020204" pitchFamily="34" charset="0"/>
                <a:cs typeface="Arial" panose="020B0604020202020204" pitchFamily="34" charset="0"/>
              </a:rPr>
              <a:t>Giới</a:t>
            </a:r>
            <a:r>
              <a:rPr lang="en-US" sz="24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2400" b="0" u="none" err="1">
                <a:solidFill>
                  <a:srgbClr val="000000"/>
                </a:solidFill>
                <a:latin typeface="Arial" panose="020B0604020202020204" pitchFamily="34" charset="0"/>
                <a:ea typeface="Arial" panose="020B0604020202020204" pitchFamily="34" charset="0"/>
                <a:cs typeface="Arial" panose="020B0604020202020204" pitchFamily="34" charset="0"/>
              </a:rPr>
              <a:t>Thiệu</a:t>
            </a:r>
            <a:endParaRPr lang="en-US" altLang="ko-KR" sz="24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27" name="직사각형 20">
            <a:extLst>
              <a:ext uri="{FF2B5EF4-FFF2-40B4-BE49-F238E27FC236}">
                <a16:creationId xmlns:a16="http://schemas.microsoft.com/office/drawing/2014/main" id="{918DDF18-0E4F-F4C8-FD1D-BC83871EAE9C}"/>
              </a:ext>
            </a:extLst>
          </p:cNvPr>
          <p:cNvSpPr/>
          <p:nvPr/>
        </p:nvSpPr>
        <p:spPr>
          <a:xfrm>
            <a:off x="6118542" y="3229749"/>
            <a:ext cx="3224816" cy="83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spcAft>
                <a:spcPts val="600"/>
              </a:spcAft>
            </a:pP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Thực</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hiện</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dự</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án</a:t>
            </a:r>
            <a:endParaRPr lang="en-US" altLang="ko-KR" sz="24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37" name="직사각형 20">
            <a:extLst>
              <a:ext uri="{FF2B5EF4-FFF2-40B4-BE49-F238E27FC236}">
                <a16:creationId xmlns:a16="http://schemas.microsoft.com/office/drawing/2014/main" id="{80D62BE7-B331-2E8F-E840-7D96733BDA20}"/>
              </a:ext>
            </a:extLst>
          </p:cNvPr>
          <p:cNvSpPr/>
          <p:nvPr/>
        </p:nvSpPr>
        <p:spPr>
          <a:xfrm>
            <a:off x="2199864" y="5001017"/>
            <a:ext cx="1282570" cy="303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spcAft>
                <a:spcPts val="600"/>
              </a:spcAft>
            </a:pP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Kết</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quả</a:t>
            </a:r>
            <a:endParaRPr lang="en-US" altLang="ko-KR" sz="24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9B4FE043-A05A-B40D-CE8D-2A0E48692F79}"/>
              </a:ext>
            </a:extLst>
          </p:cNvPr>
          <p:cNvSpPr txBox="1"/>
          <p:nvPr/>
        </p:nvSpPr>
        <p:spPr>
          <a:xfrm>
            <a:off x="2300552" y="2857266"/>
            <a:ext cx="1126435" cy="646331"/>
          </a:xfrm>
          <a:prstGeom prst="rect">
            <a:avLst/>
          </a:prstGeom>
          <a:noFill/>
          <a:ln>
            <a:noFill/>
          </a:ln>
        </p:spPr>
        <p:txBody>
          <a:bodyPr wrap="square" rtlCol="0">
            <a:spAutoFit/>
          </a:bodyPr>
          <a:lstStyle/>
          <a:p>
            <a:r>
              <a:rPr lang="en-US" sz="3600" b="1">
                <a:solidFill>
                  <a:srgbClr val="193EB0"/>
                </a:solidFill>
                <a:latin typeface="Arial" panose="020B0604020202020204" pitchFamily="34" charset="0"/>
                <a:cs typeface="Arial" panose="020B0604020202020204" pitchFamily="34" charset="0"/>
              </a:rPr>
              <a:t>01</a:t>
            </a:r>
          </a:p>
        </p:txBody>
      </p:sp>
      <p:sp>
        <p:nvSpPr>
          <p:cNvPr id="77" name="TextBox 76">
            <a:extLst>
              <a:ext uri="{FF2B5EF4-FFF2-40B4-BE49-F238E27FC236}">
                <a16:creationId xmlns:a16="http://schemas.microsoft.com/office/drawing/2014/main" id="{DB81FF1E-7879-D550-1F39-0733E0C7A998}"/>
              </a:ext>
            </a:extLst>
          </p:cNvPr>
          <p:cNvSpPr txBox="1"/>
          <p:nvPr/>
        </p:nvSpPr>
        <p:spPr>
          <a:xfrm>
            <a:off x="6186873" y="2816881"/>
            <a:ext cx="1126435" cy="646331"/>
          </a:xfrm>
          <a:prstGeom prst="rect">
            <a:avLst/>
          </a:prstGeom>
          <a:noFill/>
          <a:ln>
            <a:noFill/>
          </a:ln>
        </p:spPr>
        <p:txBody>
          <a:bodyPr wrap="square" rtlCol="0">
            <a:spAutoFit/>
          </a:bodyPr>
          <a:lstStyle/>
          <a:p>
            <a:r>
              <a:rPr lang="en-US" sz="3600" b="1">
                <a:solidFill>
                  <a:srgbClr val="193EB0"/>
                </a:solidFill>
                <a:latin typeface="Arial" panose="020B0604020202020204" pitchFamily="34" charset="0"/>
                <a:cs typeface="Arial" panose="020B0604020202020204" pitchFamily="34" charset="0"/>
              </a:rPr>
              <a:t>02</a:t>
            </a:r>
          </a:p>
        </p:txBody>
      </p:sp>
      <p:sp>
        <p:nvSpPr>
          <p:cNvPr id="78" name="TextBox 77">
            <a:extLst>
              <a:ext uri="{FF2B5EF4-FFF2-40B4-BE49-F238E27FC236}">
                <a16:creationId xmlns:a16="http://schemas.microsoft.com/office/drawing/2014/main" id="{5DBFDC99-CC80-0C3E-E6F1-CD28E635F329}"/>
              </a:ext>
            </a:extLst>
          </p:cNvPr>
          <p:cNvSpPr txBox="1"/>
          <p:nvPr/>
        </p:nvSpPr>
        <p:spPr>
          <a:xfrm>
            <a:off x="2278316" y="4354686"/>
            <a:ext cx="1126435" cy="646331"/>
          </a:xfrm>
          <a:prstGeom prst="rect">
            <a:avLst/>
          </a:prstGeom>
          <a:noFill/>
          <a:ln>
            <a:noFill/>
          </a:ln>
        </p:spPr>
        <p:txBody>
          <a:bodyPr wrap="square" rtlCol="0">
            <a:spAutoFit/>
          </a:bodyPr>
          <a:lstStyle/>
          <a:p>
            <a:r>
              <a:rPr lang="en-US" sz="3600" b="1">
                <a:solidFill>
                  <a:srgbClr val="193EB0"/>
                </a:solidFill>
                <a:latin typeface="Arial" panose="020B0604020202020204" pitchFamily="34" charset="0"/>
                <a:cs typeface="Arial" panose="020B0604020202020204" pitchFamily="34" charset="0"/>
              </a:rPr>
              <a:t>03</a:t>
            </a:r>
          </a:p>
        </p:txBody>
      </p:sp>
      <p:sp>
        <p:nvSpPr>
          <p:cNvPr id="3" name="Rectangle 2">
            <a:extLst>
              <a:ext uri="{FF2B5EF4-FFF2-40B4-BE49-F238E27FC236}">
                <a16:creationId xmlns:a16="http://schemas.microsoft.com/office/drawing/2014/main" id="{6AF715D5-3173-9ECB-C245-C62CC08F2244}"/>
              </a:ext>
            </a:extLst>
          </p:cNvPr>
          <p:cNvSpPr/>
          <p:nvPr/>
        </p:nvSpPr>
        <p:spPr>
          <a:xfrm>
            <a:off x="2199864" y="2984961"/>
            <a:ext cx="45719" cy="390939"/>
          </a:xfrm>
          <a:prstGeom prst="rect">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8E4690-BDD6-8C0E-0FC2-51CEA7B07A26}"/>
              </a:ext>
            </a:extLst>
          </p:cNvPr>
          <p:cNvSpPr/>
          <p:nvPr/>
        </p:nvSpPr>
        <p:spPr>
          <a:xfrm>
            <a:off x="6095683" y="2961576"/>
            <a:ext cx="45719" cy="390939"/>
          </a:xfrm>
          <a:prstGeom prst="rect">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DC3D56-79A6-76DC-2A96-AB54CB87D5A7}"/>
              </a:ext>
            </a:extLst>
          </p:cNvPr>
          <p:cNvSpPr/>
          <p:nvPr/>
        </p:nvSpPr>
        <p:spPr>
          <a:xfrm>
            <a:off x="6108024" y="4481047"/>
            <a:ext cx="45719" cy="390939"/>
          </a:xfrm>
          <a:prstGeom prst="rect">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F6181E-A1F8-C631-9FDA-512B0F182A9B}"/>
              </a:ext>
            </a:extLst>
          </p:cNvPr>
          <p:cNvSpPr/>
          <p:nvPr/>
        </p:nvSpPr>
        <p:spPr>
          <a:xfrm>
            <a:off x="2199864" y="4482383"/>
            <a:ext cx="45719" cy="390939"/>
          </a:xfrm>
          <a:prstGeom prst="rect">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829D78-522C-5424-2568-38B22B1AEAEC}"/>
              </a:ext>
            </a:extLst>
          </p:cNvPr>
          <p:cNvSpPr txBox="1"/>
          <p:nvPr/>
        </p:nvSpPr>
        <p:spPr>
          <a:xfrm>
            <a:off x="6186873" y="4354686"/>
            <a:ext cx="1126435" cy="646331"/>
          </a:xfrm>
          <a:prstGeom prst="rect">
            <a:avLst/>
          </a:prstGeom>
          <a:noFill/>
          <a:ln>
            <a:noFill/>
          </a:ln>
        </p:spPr>
        <p:txBody>
          <a:bodyPr wrap="square" rtlCol="0">
            <a:spAutoFit/>
          </a:bodyPr>
          <a:lstStyle/>
          <a:p>
            <a:r>
              <a:rPr lang="en-US" sz="3600" b="1">
                <a:solidFill>
                  <a:srgbClr val="193EB0"/>
                </a:solidFill>
                <a:latin typeface="Arial" panose="020B0604020202020204" pitchFamily="34" charset="0"/>
                <a:cs typeface="Arial" panose="020B0604020202020204" pitchFamily="34" charset="0"/>
              </a:rPr>
              <a:t>04</a:t>
            </a:r>
          </a:p>
        </p:txBody>
      </p:sp>
      <p:sp>
        <p:nvSpPr>
          <p:cNvPr id="8" name="직사각형 20">
            <a:extLst>
              <a:ext uri="{FF2B5EF4-FFF2-40B4-BE49-F238E27FC236}">
                <a16:creationId xmlns:a16="http://schemas.microsoft.com/office/drawing/2014/main" id="{35AFB116-7B9B-ADC3-8C1C-904F1B4D4DA6}"/>
              </a:ext>
            </a:extLst>
          </p:cNvPr>
          <p:cNvSpPr/>
          <p:nvPr/>
        </p:nvSpPr>
        <p:spPr>
          <a:xfrm>
            <a:off x="6118542" y="4983088"/>
            <a:ext cx="2588136" cy="211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spcAft>
                <a:spcPts val="600"/>
              </a:spcAft>
            </a:pP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Đánh</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giá</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mô</a:t>
            </a:r>
            <a:r>
              <a:rPr lang="en-US" altLang="ko-KR" sz="240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altLang="ko-KR" sz="2400" err="1">
                <a:solidFill>
                  <a:srgbClr val="000000"/>
                </a:solidFill>
                <a:latin typeface="Arial" panose="020B0604020202020204" pitchFamily="34" charset="0"/>
                <a:ea typeface="Arial" panose="020B0604020202020204" pitchFamily="34" charset="0"/>
                <a:cs typeface="Arial" panose="020B0604020202020204" pitchFamily="34" charset="0"/>
              </a:rPr>
              <a:t>hình</a:t>
            </a:r>
            <a:endParaRPr lang="en-US" altLang="ko-KR" sz="24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6520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텍스트 개체 틀 5"/>
          <p:cNvSpPr txBox="1"/>
          <p:nvPr/>
        </p:nvSpPr>
        <p:spPr>
          <a:xfrm>
            <a:off x="2710070" y="3239776"/>
            <a:ext cx="4982818" cy="1305720"/>
          </a:xfrm>
          <a:prstGeom prst="rect">
            <a:avLst/>
          </a:prstGeom>
        </p:spPr>
        <p:txBody>
          <a:bodyPr lIns="0" tIns="0" rIns="0" bIns="0" anchor="t"/>
          <a:lstStyle>
            <a:lvl1pPr marL="0" indent="0" algn="l" defTabSz="914400" rtl="0" eaLnBrk="1" latinLnBrk="1" hangingPunct="1">
              <a:lnSpc>
                <a:spcPct val="100000"/>
              </a:lnSpc>
              <a:spcBef>
                <a:spcPts val="0"/>
              </a:spcBef>
              <a:buFont typeface="Arial" panose="020B0604020202020204" pitchFamily="34" charset="0"/>
              <a:buNone/>
              <a:defRPr sz="3600" kern="1200">
                <a:solidFill>
                  <a:schemeClr val="tx1"/>
                </a:solidFill>
                <a:latin typeface="Samsung Sharp Sans"/>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1429A0"/>
                </a:solidFill>
                <a:latin typeface="Arial"/>
                <a:cs typeface="Arial"/>
              </a:rPr>
              <a:t>  </a:t>
            </a:r>
            <a:r>
              <a:rPr lang="en-US" b="1" err="1">
                <a:solidFill>
                  <a:srgbClr val="1429A0"/>
                </a:solidFill>
                <a:latin typeface="Arial"/>
                <a:cs typeface="Arial"/>
              </a:rPr>
              <a:t>Cảm</a:t>
            </a:r>
            <a:r>
              <a:rPr lang="en-US" b="1">
                <a:solidFill>
                  <a:srgbClr val="1429A0"/>
                </a:solidFill>
                <a:latin typeface="Arial"/>
                <a:cs typeface="Arial"/>
              </a:rPr>
              <a:t> </a:t>
            </a:r>
            <a:r>
              <a:rPr lang="en-US" b="1" err="1">
                <a:solidFill>
                  <a:srgbClr val="1429A0"/>
                </a:solidFill>
                <a:latin typeface="Arial"/>
                <a:cs typeface="Arial"/>
              </a:rPr>
              <a:t>ơn</a:t>
            </a:r>
            <a:r>
              <a:rPr lang="en-US" b="1">
                <a:solidFill>
                  <a:srgbClr val="1429A0"/>
                </a:solidFill>
                <a:latin typeface="Arial"/>
                <a:cs typeface="Arial"/>
              </a:rPr>
              <a:t> </a:t>
            </a:r>
            <a:r>
              <a:rPr lang="en-US" b="1" err="1">
                <a:solidFill>
                  <a:srgbClr val="1429A0"/>
                </a:solidFill>
                <a:latin typeface="Arial"/>
                <a:cs typeface="Arial"/>
              </a:rPr>
              <a:t>thầy</a:t>
            </a:r>
            <a:r>
              <a:rPr lang="en-US" b="1">
                <a:solidFill>
                  <a:srgbClr val="1429A0"/>
                </a:solidFill>
                <a:latin typeface="Arial"/>
                <a:cs typeface="Arial"/>
              </a:rPr>
              <a:t> </a:t>
            </a:r>
            <a:r>
              <a:rPr lang="en-US" b="1" err="1">
                <a:solidFill>
                  <a:srgbClr val="1429A0"/>
                </a:solidFill>
                <a:latin typeface="Arial"/>
                <a:cs typeface="Arial"/>
              </a:rPr>
              <a:t>cô</a:t>
            </a:r>
            <a:r>
              <a:rPr lang="en-US" b="1">
                <a:solidFill>
                  <a:srgbClr val="1429A0"/>
                </a:solidFill>
                <a:latin typeface="Arial"/>
                <a:cs typeface="Arial"/>
              </a:rPr>
              <a:t> </a:t>
            </a:r>
            <a:r>
              <a:rPr lang="en-US" b="1" err="1">
                <a:solidFill>
                  <a:srgbClr val="1429A0"/>
                </a:solidFill>
                <a:latin typeface="Arial"/>
                <a:cs typeface="Arial"/>
              </a:rPr>
              <a:t>và</a:t>
            </a:r>
            <a:r>
              <a:rPr lang="en-US" b="1">
                <a:solidFill>
                  <a:srgbClr val="1429A0"/>
                </a:solidFill>
                <a:latin typeface="Arial"/>
                <a:cs typeface="Arial"/>
              </a:rPr>
              <a:t> </a:t>
            </a:r>
            <a:endParaRPr lang="en-US"/>
          </a:p>
          <a:p>
            <a:r>
              <a:rPr lang="en-US" b="1" err="1">
                <a:solidFill>
                  <a:srgbClr val="1429A0"/>
                </a:solidFill>
                <a:latin typeface="Arial"/>
                <a:cs typeface="Arial"/>
              </a:rPr>
              <a:t>các</a:t>
            </a:r>
            <a:r>
              <a:rPr lang="en-US" b="1">
                <a:solidFill>
                  <a:srgbClr val="1429A0"/>
                </a:solidFill>
                <a:latin typeface="Arial"/>
                <a:cs typeface="Arial"/>
              </a:rPr>
              <a:t> </a:t>
            </a:r>
            <a:r>
              <a:rPr lang="en-US" b="1" err="1">
                <a:solidFill>
                  <a:srgbClr val="1429A0"/>
                </a:solidFill>
                <a:latin typeface="Arial"/>
                <a:cs typeface="Arial"/>
              </a:rPr>
              <a:t>bạn</a:t>
            </a:r>
            <a:r>
              <a:rPr lang="en-US" b="1">
                <a:solidFill>
                  <a:srgbClr val="1429A0"/>
                </a:solidFill>
                <a:latin typeface="Arial"/>
                <a:cs typeface="Arial"/>
              </a:rPr>
              <a:t> </a:t>
            </a:r>
            <a:r>
              <a:rPr lang="en-US" b="1" err="1">
                <a:solidFill>
                  <a:srgbClr val="1429A0"/>
                </a:solidFill>
                <a:latin typeface="Arial"/>
                <a:cs typeface="Arial"/>
              </a:rPr>
              <a:t>đã</a:t>
            </a:r>
            <a:r>
              <a:rPr lang="en-US" b="1">
                <a:solidFill>
                  <a:srgbClr val="1429A0"/>
                </a:solidFill>
                <a:latin typeface="Arial"/>
                <a:cs typeface="Arial"/>
              </a:rPr>
              <a:t> </a:t>
            </a:r>
            <a:r>
              <a:rPr lang="en-US" b="1" err="1">
                <a:solidFill>
                  <a:srgbClr val="1429A0"/>
                </a:solidFill>
                <a:latin typeface="Arial"/>
                <a:cs typeface="Arial"/>
              </a:rPr>
              <a:t>lắng</a:t>
            </a:r>
            <a:r>
              <a:rPr lang="en-US" b="1">
                <a:solidFill>
                  <a:srgbClr val="1429A0"/>
                </a:solidFill>
                <a:latin typeface="Arial"/>
                <a:cs typeface="Arial"/>
              </a:rPr>
              <a:t> </a:t>
            </a:r>
            <a:r>
              <a:rPr lang="en-US" b="1" err="1">
                <a:solidFill>
                  <a:srgbClr val="1429A0"/>
                </a:solidFill>
                <a:latin typeface="Arial"/>
                <a:cs typeface="Arial"/>
              </a:rPr>
              <a:t>nghe</a:t>
            </a:r>
            <a:r>
              <a:rPr lang="en-US" b="1">
                <a:solidFill>
                  <a:srgbClr val="1429A0"/>
                </a:solidFill>
                <a:latin typeface="Arial"/>
                <a:cs typeface="Arial"/>
              </a:rPr>
              <a:t>!</a:t>
            </a:r>
            <a:endParaRPr lang="en-US" b="1">
              <a:solidFill>
                <a:srgbClr val="1429A0"/>
              </a:solidFill>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userDrawn="1"/>
        </p:nvSpPr>
        <p:spPr>
          <a:xfrm>
            <a:off x="3645830" y="4915408"/>
            <a:ext cx="5725246" cy="1160780"/>
          </a:xfrm>
          <a:prstGeom prst="rect">
            <a:avLst/>
          </a:prstGeom>
        </p:spPr>
        <p:txBody>
          <a:bodyPr wrap="none" rtlCol="0">
            <a:noAutofit/>
          </a:bodyPr>
          <a:lstStyle/>
          <a:p>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1.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Giới</a:t>
            </a:r>
            <a:r>
              <a:rPr lang="en-US" altLang="zh-CN" sz="6600" b="1">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altLang="zh-CN" sz="6600" b="1" err="1">
                <a:solidFill>
                  <a:srgbClr val="1429A0"/>
                </a:solidFill>
                <a:latin typeface="Arial" panose="020B0604020202020204" pitchFamily="34" charset="0"/>
                <a:ea typeface="Arial" panose="020B0604020202020204" pitchFamily="34" charset="0"/>
                <a:cs typeface="Arial" panose="020B0604020202020204" pitchFamily="34" charset="0"/>
              </a:rPr>
              <a:t>thiệu</a:t>
            </a:r>
            <a:endParaRPr lang="en-US" sz="6600" b="1">
              <a:solidFill>
                <a:srgbClr val="1429A0"/>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28" y="1440000"/>
            <a:ext cx="8541187" cy="245745"/>
          </a:xfrm>
        </p:spPr>
        <p:txBody>
          <a:bodyPr/>
          <a:lstStyle/>
          <a:p>
            <a:pPr marL="285750" indent="-285750">
              <a:buFont typeface="Wingdings" charset="0"/>
              <a:buChar char="u"/>
            </a:pPr>
            <a:r>
              <a:rPr lang="en-US" altLang="zh-CN" sz="1600" err="1">
                <a:latin typeface="Arial" panose="020B0604020202020204" pitchFamily="34" charset="0"/>
                <a:ea typeface="Arial" panose="020B0604020202020204" pitchFamily="34" charset="0"/>
                <a:cs typeface="Arial" panose="020B0604020202020204" pitchFamily="34" charset="0"/>
              </a:rPr>
              <a:t>Phân</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tích</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dữ</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liệu</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chăm</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sóc</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sức</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khỏe</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từ</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các</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thiết</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bị</a:t>
            </a:r>
            <a:r>
              <a:rPr lang="en-US" altLang="zh-CN" sz="1600">
                <a:latin typeface="Arial" panose="020B0604020202020204" pitchFamily="34" charset="0"/>
                <a:ea typeface="Arial" panose="020B0604020202020204" pitchFamily="34" charset="0"/>
                <a:cs typeface="Arial" panose="020B0604020202020204" pitchFamily="34" charset="0"/>
              </a:rPr>
              <a:t> </a:t>
            </a:r>
            <a:r>
              <a:rPr lang="en-US" altLang="zh-CN" sz="1600" err="1">
                <a:latin typeface="Arial" panose="020B0604020202020204" pitchFamily="34" charset="0"/>
                <a:ea typeface="Arial" panose="020B0604020202020204" pitchFamily="34" charset="0"/>
                <a:cs typeface="Arial" panose="020B0604020202020204" pitchFamily="34" charset="0"/>
              </a:rPr>
              <a:t>đeo</a:t>
            </a:r>
            <a:endParaRPr lang="en-US" sz="1600">
              <a:latin typeface="Arial" panose="020B0604020202020204" pitchFamily="34" charset="0"/>
              <a:ea typeface="Arial" panose="020B0604020202020204" pitchFamily="34" charset="0"/>
              <a:cs typeface="Arial" panose="020B0604020202020204" pitchFamily="34" charset="0"/>
            </a:endParaRPr>
          </a:p>
        </p:txBody>
      </p:sp>
      <p:sp>
        <p:nvSpPr>
          <p:cNvPr id="4" name="Text Placeholder 3"/>
          <p:cNvSpPr>
            <a:spLocks noGrp="1"/>
          </p:cNvSpPr>
          <p:nvPr>
            <p:ph type="body" sz="quarter" idx="11"/>
          </p:nvPr>
        </p:nvSpPr>
        <p:spPr>
          <a:xfrm>
            <a:off x="449428" y="364034"/>
            <a:ext cx="6837808" cy="276860"/>
          </a:xfrm>
        </p:spPr>
        <p:txBody>
          <a:bodyPr/>
          <a:lstStyle/>
          <a:p>
            <a:r>
              <a:rPr lang="en-US" altLang="zh-CN">
                <a:solidFill>
                  <a:srgbClr val="FFFFFF"/>
                </a:solidFill>
                <a:latin typeface="Arial" panose="020B0604020202020204" pitchFamily="34" charset="0"/>
                <a:ea typeface="Arial" panose="020B0604020202020204" pitchFamily="34" charset="0"/>
                <a:cs typeface="Arial" panose="020B0604020202020204" pitchFamily="34" charset="0"/>
              </a:rPr>
              <a:t>1.1. Thông tin </a:t>
            </a:r>
            <a:r>
              <a:rPr lang="en-US" altLang="zh-CN" err="1">
                <a:solidFill>
                  <a:srgbClr val="FFFFFF"/>
                </a:solidFill>
                <a:latin typeface="Arial" panose="020B0604020202020204" pitchFamily="34" charset="0"/>
                <a:ea typeface="Arial" panose="020B0604020202020204" pitchFamily="34" charset="0"/>
                <a:cs typeface="Arial" panose="020B0604020202020204" pitchFamily="34" charset="0"/>
              </a:rPr>
              <a:t>cơ</a:t>
            </a:r>
            <a:r>
              <a:rPr lang="en-US" altLang="zh-CN">
                <a:solidFill>
                  <a:srgbClr val="FFFFFF"/>
                </a:solidFill>
                <a:latin typeface="Arial" panose="020B0604020202020204" pitchFamily="34" charset="0"/>
                <a:ea typeface="Arial" panose="020B0604020202020204" pitchFamily="34" charset="0"/>
                <a:cs typeface="Arial" panose="020B0604020202020204" pitchFamily="34" charset="0"/>
              </a:rPr>
              <a:t> </a:t>
            </a:r>
            <a:r>
              <a:rPr lang="en-US" altLang="zh-CN" err="1">
                <a:solidFill>
                  <a:srgbClr val="FFFFFF"/>
                </a:solidFill>
                <a:latin typeface="Arial" panose="020B0604020202020204" pitchFamily="34" charset="0"/>
                <a:ea typeface="Arial" panose="020B0604020202020204" pitchFamily="34" charset="0"/>
                <a:cs typeface="Arial" panose="020B0604020202020204" pitchFamily="34" charset="0"/>
              </a:rPr>
              <a:t>bản</a:t>
            </a:r>
            <a:endParaRPr lang="en-US" err="1">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7" name="Text Placeholder 6"/>
          <p:cNvSpPr>
            <a:spLocks noGrp="1"/>
          </p:cNvSpPr>
          <p:nvPr>
            <p:ph type="body" sz="quarter" idx="15"/>
          </p:nvPr>
        </p:nvSpPr>
        <p:spPr>
          <a:xfrm>
            <a:off x="1131875" y="1992968"/>
            <a:ext cx="3117679" cy="396240"/>
          </a:xfrm>
        </p:spPr>
        <p:txBody>
          <a:bodyPr/>
          <a:lstStyle/>
          <a:p>
            <a:r>
              <a:rPr lang="zh-CN" altLang="en-US" sz="1600">
                <a:latin typeface="Arial" panose="020B0604020202020204" pitchFamily="34" charset="0"/>
                <a:ea typeface="Arial" panose="020B0604020202020204" pitchFamily="34" charset="0"/>
                <a:cs typeface="Arial" panose="020B0604020202020204" pitchFamily="34" charset="0"/>
              </a:rPr>
              <a:t> </a:t>
            </a:r>
            <a:r>
              <a:rPr altLang="zh-CN" sz="1600">
                <a:latin typeface="Arial" panose="020B0604020202020204" pitchFamily="34" charset="0"/>
                <a:ea typeface="Arial" panose="020B0604020202020204" pitchFamily="34" charset="0"/>
                <a:cs typeface="Arial" panose="020B0604020202020204" pitchFamily="34" charset="0"/>
              </a:rPr>
              <a:t>Gia </a:t>
            </a:r>
            <a:r>
              <a:rPr altLang="zh-CN" sz="1600" err="1">
                <a:latin typeface="Arial" panose="020B0604020202020204" pitchFamily="34" charset="0"/>
                <a:ea typeface="Arial" panose="020B0604020202020204" pitchFamily="34" charset="0"/>
                <a:cs typeface="Arial" panose="020B0604020202020204" pitchFamily="34" charset="0"/>
              </a:rPr>
              <a:t>tốc</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tuyến</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tính</a:t>
            </a:r>
            <a:r>
              <a:rPr altLang="zh-CN" sz="1600">
                <a:latin typeface="Arial" panose="020B0604020202020204" pitchFamily="34" charset="0"/>
                <a:ea typeface="Arial" panose="020B0604020202020204" pitchFamily="34" charset="0"/>
                <a:cs typeface="Arial" panose="020B0604020202020204" pitchFamily="34" charset="0"/>
              </a:rPr>
              <a:t> 3 </a:t>
            </a:r>
            <a:r>
              <a:rPr altLang="zh-CN" sz="1600" err="1">
                <a:latin typeface="Arial" panose="020B0604020202020204" pitchFamily="34" charset="0"/>
                <a:ea typeface="Arial" panose="020B0604020202020204" pitchFamily="34" charset="0"/>
                <a:cs typeface="Arial" panose="020B0604020202020204" pitchFamily="34" charset="0"/>
              </a:rPr>
              <a:t>trục</a:t>
            </a:r>
            <a:endParaRPr lang="en-US" sz="1600">
              <a:latin typeface="Arial" panose="020B0604020202020204" pitchFamily="34" charset="0"/>
              <a:ea typeface="Arial" panose="020B0604020202020204" pitchFamily="34" charset="0"/>
              <a:cs typeface="Arial" panose="020B0604020202020204" pitchFamily="34" charset="0"/>
            </a:endParaRPr>
          </a:p>
        </p:txBody>
      </p:sp>
      <p:sp>
        <p:nvSpPr>
          <p:cNvPr id="3" name="Text Placeholder 6"/>
          <p:cNvSpPr>
            <a:spLocks noGrp="1"/>
          </p:cNvSpPr>
          <p:nvPr/>
        </p:nvSpPr>
        <p:spPr>
          <a:xfrm>
            <a:off x="1131875" y="2480741"/>
            <a:ext cx="3117679" cy="39624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zh-CN" sz="1600">
                <a:latin typeface="Arial" panose="020B0604020202020204" pitchFamily="34" charset="0"/>
                <a:ea typeface="Arial" panose="020B0604020202020204" pitchFamily="34" charset="0"/>
                <a:cs typeface="Arial" panose="020B0604020202020204" pitchFamily="34" charset="0"/>
              </a:rPr>
              <a:t>Vận</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tốc</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góc</a:t>
            </a:r>
            <a:r>
              <a:rPr altLang="zh-CN" sz="1600">
                <a:latin typeface="Arial" panose="020B0604020202020204" pitchFamily="34" charset="0"/>
                <a:ea typeface="Arial" panose="020B0604020202020204" pitchFamily="34" charset="0"/>
                <a:cs typeface="Arial" panose="020B0604020202020204" pitchFamily="34" charset="0"/>
              </a:rPr>
              <a:t> 03 </a:t>
            </a:r>
            <a:r>
              <a:rPr altLang="zh-CN" sz="1600" err="1">
                <a:latin typeface="Arial" panose="020B0604020202020204" pitchFamily="34" charset="0"/>
                <a:ea typeface="Arial" panose="020B0604020202020204" pitchFamily="34" charset="0"/>
                <a:cs typeface="Arial" panose="020B0604020202020204" pitchFamily="34" charset="0"/>
              </a:rPr>
              <a:t>trục</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từ</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gia</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tốc</a:t>
            </a:r>
            <a:r>
              <a:rPr altLang="zh-CN" sz="1600">
                <a:latin typeface="Arial" panose="020B0604020202020204" pitchFamily="34" charset="0"/>
                <a:ea typeface="Arial" panose="020B0604020202020204" pitchFamily="34" charset="0"/>
                <a:cs typeface="Arial" panose="020B0604020202020204" pitchFamily="34" charset="0"/>
              </a:rPr>
              <a:t> </a:t>
            </a:r>
            <a:r>
              <a:rPr altLang="zh-CN" sz="1600" err="1">
                <a:latin typeface="Arial" panose="020B0604020202020204" pitchFamily="34" charset="0"/>
                <a:ea typeface="Arial" panose="020B0604020202020204" pitchFamily="34" charset="0"/>
                <a:cs typeface="Arial" panose="020B0604020202020204" pitchFamily="34" charset="0"/>
              </a:rPr>
              <a:t>kế</a:t>
            </a:r>
            <a:endParaRPr lang="en-US" sz="1600">
              <a:latin typeface="Arial" panose="020B0604020202020204" pitchFamily="34" charset="0"/>
              <a:ea typeface="Arial" panose="020B0604020202020204" pitchFamily="34" charset="0"/>
              <a:cs typeface="Arial" panose="020B0604020202020204" pitchFamily="34" charset="0"/>
            </a:endParaRPr>
          </a:p>
        </p:txBody>
      </p:sp>
      <p:sp>
        <p:nvSpPr>
          <p:cNvPr id="6" name="Text Placeholder 6"/>
          <p:cNvSpPr>
            <a:spLocks noGrp="1"/>
          </p:cNvSpPr>
          <p:nvPr/>
        </p:nvSpPr>
        <p:spPr>
          <a:xfrm>
            <a:off x="1131875" y="2968421"/>
            <a:ext cx="3117679" cy="39624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2"/>
              </a:buBlip>
              <a:defRPr kumimoji="1" lang="en-US" altLang="ko-KR" sz="1400"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60045" indent="-182245" algn="l" rtl="0" eaLnBrk="1" latinLnBrk="1" hangingPunct="1">
              <a:lnSpc>
                <a:spcPts val="1800"/>
              </a:lnSpc>
              <a:spcBef>
                <a:spcPts val="500"/>
              </a:spcBef>
              <a:buSzPct val="80000"/>
              <a:buFontTx/>
              <a:buBlip>
                <a:blip r:embed="rId3"/>
              </a:buBlip>
              <a:tabLst>
                <a:tab pos="447040" algn="l"/>
              </a:tabLst>
              <a:defRPr lang="en-US" altLang="ko-KR" sz="1300"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vl3pPr marL="1142365"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zh-CN" sz="1600">
                <a:latin typeface="Arial" panose="020B0604020202020204" pitchFamily="34" charset="0"/>
                <a:ea typeface="Arial" panose="020B0604020202020204" pitchFamily="34" charset="0"/>
                <a:cs typeface="Arial" panose="020B0604020202020204" pitchFamily="34" charset="0"/>
              </a:rPr>
              <a:t>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on quay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hồi</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chuyển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tích</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hợp</a:t>
            </a:r>
            <a:endParaRPr lang="en-US"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8" name="Title 1"/>
          <p:cNvSpPr>
            <a:spLocks noGrp="1"/>
          </p:cNvSpPr>
          <p:nvPr/>
        </p:nvSpPr>
        <p:spPr>
          <a:xfrm>
            <a:off x="449428" y="3882796"/>
            <a:ext cx="7748707" cy="492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lvl1pPr algn="l" defTabSz="914400" rtl="0" eaLnBrk="1" latinLnBrk="1" hangingPunct="1">
              <a:lnSpc>
                <a:spcPct val="100000"/>
              </a:lnSpc>
              <a:spcBef>
                <a:spcPts val="0"/>
              </a:spcBef>
              <a:buNone/>
              <a:defRPr lang="ko-KR" altLang="en-US" sz="3200" kern="1200">
                <a:solidFill>
                  <a:schemeClr val="tx1">
                    <a:lumMod val="95000"/>
                    <a:lumOff val="5000"/>
                  </a:schemeClr>
                </a:solidFill>
                <a:latin typeface="Samsung Sharp Sans" pitchFamily="2" charset="0"/>
                <a:ea typeface="Samsung Sharp Sans" pitchFamily="2" charset="0"/>
                <a:cs typeface="Samsung Sharp Sans" pitchFamily="2" charset="0"/>
              </a:defRPr>
            </a:lvl1pPr>
          </a:lstStyle>
          <a:p>
            <a:pPr marL="285750" indent="-285750">
              <a:buFont typeface="Wingdings" charset="0"/>
              <a:buChar char="u"/>
            </a:pPr>
            <a:r>
              <a:rPr lang="en-US" altLang="zh-CN" sz="1600" err="1">
                <a:solidFill>
                  <a:srgbClr val="000000"/>
                </a:solidFill>
                <a:latin typeface="Arial" panose="020B0604020202020204" pitchFamily="34" charset="0"/>
                <a:ea typeface="Arial" panose="020B0604020202020204" pitchFamily="34" charset="0"/>
                <a:cs typeface="Arial" panose="020B0604020202020204" pitchFamily="34" charset="0"/>
              </a:rPr>
              <a:t>S</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ử</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dụng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công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nghệ</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lưu</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trữ</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BigData</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Hadoop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và</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các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công</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cụ</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phân</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tích</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học</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máy</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từ</a:t>
            </a:r>
            <a:r>
              <a:rPr lang="en-US" sz="1600" b="0" u="none">
                <a:solidFill>
                  <a:srgbClr val="000000"/>
                </a:solidFill>
                <a:latin typeface="Arial" panose="020B0604020202020204" pitchFamily="34" charset="0"/>
                <a:ea typeface="Arial" panose="020B0604020202020204" pitchFamily="34" charset="0"/>
                <a:cs typeface="Arial" panose="020B0604020202020204" pitchFamily="34" charset="0"/>
              </a:rPr>
              <a:t> Spark </a:t>
            </a:r>
            <a:r>
              <a:rPr lang="en-US" sz="1600" b="0" u="none" err="1">
                <a:solidFill>
                  <a:srgbClr val="000000"/>
                </a:solidFill>
                <a:latin typeface="Arial" panose="020B0604020202020204" pitchFamily="34" charset="0"/>
                <a:ea typeface="Arial" panose="020B0604020202020204" pitchFamily="34" charset="0"/>
                <a:cs typeface="Arial" panose="020B0604020202020204" pitchFamily="34" charset="0"/>
              </a:rPr>
              <a:t>Mllib</a:t>
            </a:r>
            <a:endParaRPr lang="en-US"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9" name="Text Box 8"/>
          <p:cNvSpPr txBox="1"/>
          <p:nvPr userDrawn="1"/>
        </p:nvSpPr>
        <p:spPr>
          <a:xfrm>
            <a:off x="4203991" y="1866427"/>
            <a:ext cx="1097280" cy="1617980"/>
          </a:xfrm>
          <a:prstGeom prst="rect">
            <a:avLst/>
          </a:prstGeom>
        </p:spPr>
        <p:txBody>
          <a:bodyPr wrap="none" rtlCol="0">
            <a:noAutofit/>
          </a:bodyPr>
          <a:lstStyle/>
          <a:p>
            <a:r>
              <a:rPr lang="en-US" altLang="zh-CN" sz="9600"/>
              <a:t>}</a:t>
            </a:r>
            <a:endParaRPr lang="en-US" sz="9600"/>
          </a:p>
        </p:txBody>
      </p:sp>
      <p:pic>
        <p:nvPicPr>
          <p:cNvPr id="12" name="Picture 11" descr="upload_post_object_v2_936300938"/>
          <p:cNvPicPr>
            <a:picLocks noChangeAspect="1"/>
          </p:cNvPicPr>
          <p:nvPr/>
        </p:nvPicPr>
        <p:blipFill>
          <a:blip r:embed="rId4"/>
          <a:stretch>
            <a:fillRect/>
          </a:stretch>
        </p:blipFill>
        <p:spPr>
          <a:xfrm>
            <a:off x="4249522" y="4892650"/>
            <a:ext cx="2105283" cy="774344"/>
          </a:xfrm>
          <a:prstGeom prst="rect">
            <a:avLst/>
          </a:prstGeom>
        </p:spPr>
      </p:pic>
      <p:pic>
        <p:nvPicPr>
          <p:cNvPr id="13" name="Picture 12" descr="upload_post_object_v2_212225321"/>
          <p:cNvPicPr>
            <a:picLocks noChangeAspect="1"/>
          </p:cNvPicPr>
          <p:nvPr/>
        </p:nvPicPr>
        <p:blipFill>
          <a:blip r:embed="rId5"/>
          <a:stretch>
            <a:fillRect/>
          </a:stretch>
        </p:blipFill>
        <p:spPr>
          <a:xfrm>
            <a:off x="716280" y="4995341"/>
            <a:ext cx="2596339" cy="675264"/>
          </a:xfrm>
          <a:prstGeom prst="rect">
            <a:avLst/>
          </a:prstGeom>
        </p:spPr>
      </p:pic>
      <p:pic>
        <p:nvPicPr>
          <p:cNvPr id="14" name="Picture 13" descr="upload_post_object_v2_999946852"/>
          <p:cNvPicPr>
            <a:picLocks noChangeAspect="1"/>
          </p:cNvPicPr>
          <p:nvPr/>
        </p:nvPicPr>
        <p:blipFill>
          <a:blip r:embed="rId6"/>
          <a:stretch>
            <a:fillRect/>
          </a:stretch>
        </p:blipFill>
        <p:spPr>
          <a:xfrm>
            <a:off x="7287311" y="4480436"/>
            <a:ext cx="1156923" cy="1355769"/>
          </a:xfrm>
          <a:prstGeom prst="rect">
            <a:avLst/>
          </a:prstGeom>
        </p:spPr>
      </p:pic>
      <p:sp>
        <p:nvSpPr>
          <p:cNvPr id="5" name="TextBox 4">
            <a:extLst>
              <a:ext uri="{FF2B5EF4-FFF2-40B4-BE49-F238E27FC236}">
                <a16:creationId xmlns:a16="http://schemas.microsoft.com/office/drawing/2014/main" id="{42D9BB4D-7FE8-2288-71A0-8D0D9A7B2239}"/>
              </a:ext>
            </a:extLst>
          </p:cNvPr>
          <p:cNvSpPr txBox="1"/>
          <p:nvPr/>
        </p:nvSpPr>
        <p:spPr>
          <a:xfrm>
            <a:off x="4869616" y="2389208"/>
            <a:ext cx="41180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Arial"/>
                <a:cs typeface="Arial"/>
              </a:rPr>
              <a:t>Dự</a:t>
            </a:r>
            <a:r>
              <a:rPr lang="en-US" sz="1600">
                <a:latin typeface="Arial"/>
                <a:cs typeface="Arial"/>
              </a:rPr>
              <a:t> </a:t>
            </a:r>
            <a:r>
              <a:rPr lang="en-US" sz="1600" err="1">
                <a:latin typeface="Arial"/>
                <a:cs typeface="Arial"/>
              </a:rPr>
              <a:t>đoán</a:t>
            </a:r>
            <a:r>
              <a:rPr lang="en-US" sz="1600">
                <a:latin typeface="Arial"/>
                <a:cs typeface="Arial"/>
              </a:rPr>
              <a:t> </a:t>
            </a:r>
            <a:r>
              <a:rPr lang="en-US" sz="1600" err="1">
                <a:latin typeface="Arial"/>
                <a:cs typeface="Arial"/>
              </a:rPr>
              <a:t>tư</a:t>
            </a:r>
            <a:r>
              <a:rPr lang="en-US" sz="1600">
                <a:latin typeface="Arial"/>
                <a:cs typeface="Arial"/>
              </a:rPr>
              <a:t> </a:t>
            </a:r>
            <a:r>
              <a:rPr lang="en-US" sz="1600" err="1">
                <a:latin typeface="Arial"/>
                <a:cs typeface="Arial"/>
              </a:rPr>
              <a:t>thế</a:t>
            </a:r>
            <a:r>
              <a:rPr lang="en-US" sz="1600">
                <a:latin typeface="Arial"/>
                <a:cs typeface="Arial"/>
              </a:rPr>
              <a:t> </a:t>
            </a:r>
            <a:r>
              <a:rPr lang="en-US" sz="1600" err="1">
                <a:latin typeface="Arial"/>
                <a:cs typeface="Arial"/>
              </a:rPr>
              <a:t>vận</a:t>
            </a:r>
            <a:r>
              <a:rPr lang="en-US" sz="1600">
                <a:latin typeface="Arial"/>
                <a:cs typeface="Arial"/>
              </a:rPr>
              <a:t> </a:t>
            </a:r>
            <a:r>
              <a:rPr lang="en-US" sz="1600" err="1">
                <a:latin typeface="Arial"/>
                <a:cs typeface="Arial"/>
              </a:rPr>
              <a:t>động</a:t>
            </a:r>
            <a:r>
              <a:rPr lang="en-US" sz="1600">
                <a:latin typeface="Arial"/>
                <a:cs typeface="Arial"/>
              </a:rPr>
              <a:t> </a:t>
            </a:r>
            <a:r>
              <a:rPr lang="en-US" sz="1600" err="1">
                <a:latin typeface="Arial"/>
                <a:cs typeface="Arial"/>
              </a:rPr>
              <a:t>của</a:t>
            </a:r>
            <a:r>
              <a:rPr lang="en-US" sz="1600">
                <a:latin typeface="Arial"/>
                <a:cs typeface="Arial"/>
              </a:rPr>
              <a:t> con </a:t>
            </a:r>
            <a:r>
              <a:rPr lang="en-US" sz="1600" err="1">
                <a:latin typeface="Arial"/>
                <a:cs typeface="Arial"/>
              </a:rPr>
              <a:t>người</a:t>
            </a:r>
            <a:endParaRPr lang="en-US" sz="16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anim calcmode="lin" valueType="num">
                                      <p:cBhvr>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ppt_x</p:attrName>
                                        </p:attrNameLst>
                                      </p:cBhvr>
                                      <p:tavLst>
                                        <p:tav tm="0">
                                          <p:val>
                                            <p:strVal val="#ppt_x"/>
                                          </p:val>
                                        </p:tav>
                                        <p:tav tm="100000">
                                          <p:val>
                                            <p:strVal val="#ppt_x"/>
                                          </p:val>
                                        </p:tav>
                                      </p:tavLst>
                                    </p:anim>
                                    <p:anim calcmode="lin" valueType="num">
                                      <p:cBhvr>
                                        <p:cTn id="45" dur="5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anim calcmode="lin" valueType="num">
                                      <p:cBhvr>
                                        <p:cTn id="49" dur="500" fill="hold"/>
                                        <p:tgtEl>
                                          <p:spTgt spid="14"/>
                                        </p:tgtEl>
                                        <p:attrNameLst>
                                          <p:attrName>ppt_x</p:attrName>
                                        </p:attrNameLst>
                                      </p:cBhvr>
                                      <p:tavLst>
                                        <p:tav tm="0">
                                          <p:val>
                                            <p:strVal val="#ppt_x"/>
                                          </p:val>
                                        </p:tav>
                                        <p:tav tm="100000">
                                          <p:val>
                                            <p:strVal val="#ppt_x"/>
                                          </p:val>
                                        </p:tav>
                                      </p:tavLst>
                                    </p:anim>
                                    <p:anim calcmode="lin" valueType="num">
                                      <p:cBhvr>
                                        <p:cTn id="50" dur="500" fill="hold"/>
                                        <p:tgtEl>
                                          <p:spTgt spid="14"/>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build="p"/>
      <p:bldP spid="3" grpId="0"/>
      <p:bldP spid="6" grpId="0"/>
      <p:bldP spid="9"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userDrawn="1"/>
        </p:nvSpPr>
        <p:spPr>
          <a:xfrm>
            <a:off x="406683" y="312964"/>
            <a:ext cx="4735136" cy="339090"/>
          </a:xfrm>
          <a:prstGeom prst="rect">
            <a:avLst/>
          </a:prstGeom>
        </p:spPr>
        <p:txBody>
          <a:bodyPr wrap="square" rtlCol="0">
            <a:noAutofit/>
          </a:bodyPr>
          <a:lstStyle/>
          <a:p>
            <a:pPr algn="l"/>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1.3. Thành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viên</a:t>
            </a:r>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và</a:t>
            </a:r>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phân</a:t>
            </a:r>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công</a:t>
            </a:r>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vai</a:t>
            </a:r>
            <a:r>
              <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lang="en-US" err="1">
                <a:solidFill>
                  <a:srgbClr val="FFFFFF"/>
                </a:solidFill>
                <a:latin typeface="Arial" panose="020B0604020202020204" pitchFamily="34" charset="0"/>
                <a:ea typeface="Arial" panose="020B0604020202020204" pitchFamily="34" charset="0"/>
                <a:cs typeface="Arial" panose="020B0604020202020204" pitchFamily="34" charset="0"/>
                <a:sym typeface="+mn-ea"/>
              </a:rPr>
              <a:t>trò</a:t>
            </a:r>
            <a:endParaRPr lang="en-US">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4" name="Oval 3">
            <a:extLst>
              <a:ext uri="{FF2B5EF4-FFF2-40B4-BE49-F238E27FC236}">
                <a16:creationId xmlns:a16="http://schemas.microsoft.com/office/drawing/2014/main" id="{C4DC6CD1-E4EC-6991-CAE7-5A3E260041F3}"/>
              </a:ext>
            </a:extLst>
          </p:cNvPr>
          <p:cNvSpPr/>
          <p:nvPr/>
        </p:nvSpPr>
        <p:spPr>
          <a:xfrm>
            <a:off x="-1795932" y="1879825"/>
            <a:ext cx="4224807" cy="4224807"/>
          </a:xfrm>
          <a:prstGeom prst="ellipse">
            <a:avLst/>
          </a:prstGeom>
          <a:noFill/>
          <a:ln w="762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447143-921B-CC24-BDD2-2525550B6C15}"/>
              </a:ext>
            </a:extLst>
          </p:cNvPr>
          <p:cNvSpPr txBox="1"/>
          <p:nvPr/>
        </p:nvSpPr>
        <p:spPr>
          <a:xfrm>
            <a:off x="316471" y="3132876"/>
            <a:ext cx="2062298" cy="1569660"/>
          </a:xfrm>
          <a:prstGeom prst="rect">
            <a:avLst/>
          </a:prstGeom>
          <a:noFill/>
        </p:spPr>
        <p:txBody>
          <a:bodyPr wrap="square">
            <a:spAutoFit/>
          </a:bodyPr>
          <a:lstStyle/>
          <a:p>
            <a:pPr algn="l"/>
            <a:r>
              <a:rPr lang="en-US" sz="3200" b="1" u="none" err="1">
                <a:solidFill>
                  <a:srgbClr val="1429A0"/>
                </a:solidFill>
                <a:latin typeface="Arial" panose="020B0604020202020204" pitchFamily="34" charset="0"/>
                <a:ea typeface="Arial" panose="020B0604020202020204" pitchFamily="34" charset="0"/>
                <a:cs typeface="Arial" panose="020B0604020202020204" pitchFamily="34" charset="0"/>
              </a:rPr>
              <a:t>Nhiệm</a:t>
            </a:r>
            <a:r>
              <a:rPr lang="en-US" sz="3200" b="1">
                <a:solidFill>
                  <a:srgbClr val="1429A0"/>
                </a:solidFill>
                <a:latin typeface="Arial" panose="020B0604020202020204" pitchFamily="34" charset="0"/>
                <a:ea typeface="Arial" panose="020B0604020202020204" pitchFamily="34" charset="0"/>
                <a:cs typeface="Arial" panose="020B0604020202020204" pitchFamily="34" charset="0"/>
              </a:rPr>
              <a:t> </a:t>
            </a:r>
          </a:p>
          <a:p>
            <a:pPr algn="l"/>
            <a:r>
              <a:rPr lang="en-US" sz="3200" b="1" u="none">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sz="3200" b="1" u="none" err="1">
                <a:solidFill>
                  <a:srgbClr val="1429A0"/>
                </a:solidFill>
                <a:latin typeface="Arial" panose="020B0604020202020204" pitchFamily="34" charset="0"/>
                <a:ea typeface="Arial" panose="020B0604020202020204" pitchFamily="34" charset="0"/>
                <a:cs typeface="Arial" panose="020B0604020202020204" pitchFamily="34" charset="0"/>
              </a:rPr>
              <a:t>vụ</a:t>
            </a:r>
            <a:r>
              <a:rPr lang="en-US" sz="3200" b="1" u="none">
                <a:solidFill>
                  <a:srgbClr val="1429A0"/>
                </a:solidFill>
                <a:latin typeface="Arial" panose="020B0604020202020204" pitchFamily="34" charset="0"/>
                <a:ea typeface="Arial" panose="020B0604020202020204" pitchFamily="34" charset="0"/>
                <a:cs typeface="Arial" panose="020B0604020202020204" pitchFamily="34" charset="0"/>
              </a:rPr>
              <a:t> </a:t>
            </a:r>
            <a:r>
              <a:rPr lang="en-US" sz="3200" b="1" u="none" err="1">
                <a:solidFill>
                  <a:srgbClr val="1429A0"/>
                </a:solidFill>
                <a:latin typeface="Arial" panose="020B0604020202020204" pitchFamily="34" charset="0"/>
                <a:ea typeface="Arial" panose="020B0604020202020204" pitchFamily="34" charset="0"/>
                <a:cs typeface="Arial" panose="020B0604020202020204" pitchFamily="34" charset="0"/>
              </a:rPr>
              <a:t>chung</a:t>
            </a:r>
            <a:endParaRPr lang="en-US" sz="3200" b="1" u="none">
              <a:solidFill>
                <a:srgbClr val="1429A0"/>
              </a:solidFill>
              <a:latin typeface="Arial" panose="020B0604020202020204" pitchFamily="34" charset="0"/>
              <a:ea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930B9A0-05CA-F966-6801-D4BDA4F0D325}"/>
              </a:ext>
            </a:extLst>
          </p:cNvPr>
          <p:cNvSpPr txBox="1"/>
          <p:nvPr/>
        </p:nvSpPr>
        <p:spPr>
          <a:xfrm>
            <a:off x="3414513" y="1233494"/>
            <a:ext cx="6165255" cy="646331"/>
          </a:xfrm>
          <a:prstGeom prst="rect">
            <a:avLst/>
          </a:prstGeom>
          <a:noFill/>
        </p:spPr>
        <p:txBody>
          <a:bodyPr wrap="square">
            <a:spAutoFit/>
          </a:bodyPr>
          <a:lstStyle/>
          <a:p>
            <a:pPr marL="285750" indent="-285750">
              <a:buFont typeface="Arial" panose="020B0604020202020204" pitchFamily="34" charset="0"/>
              <a:buChar char="•"/>
            </a:pP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Tìm</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hiểu</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về</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đề</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tài</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phân</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tích</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chăm</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sóc</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sức</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khỏe</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từ</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các</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thiết</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bị</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đeo</a:t>
            </a:r>
            <a:endParaRPr lang="en-US"/>
          </a:p>
        </p:txBody>
      </p:sp>
      <p:sp>
        <p:nvSpPr>
          <p:cNvPr id="11" name="TextBox 10">
            <a:extLst>
              <a:ext uri="{FF2B5EF4-FFF2-40B4-BE49-F238E27FC236}">
                <a16:creationId xmlns:a16="http://schemas.microsoft.com/office/drawing/2014/main" id="{E2C2AC2A-EFF1-5CA9-603E-3E847E6EB7E7}"/>
              </a:ext>
            </a:extLst>
          </p:cNvPr>
          <p:cNvSpPr txBox="1"/>
          <p:nvPr/>
        </p:nvSpPr>
        <p:spPr>
          <a:xfrm>
            <a:off x="3414513" y="2015927"/>
            <a:ext cx="6237911" cy="982833"/>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Thu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thập</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từ</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bộ</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Human Activity Recognition Using Smartphones Data Set</a:t>
            </a:r>
            <a:endParaRPr lang="en-US"/>
          </a:p>
          <a:p>
            <a:pPr algn="l">
              <a:lnSpc>
                <a:spcPct val="110000"/>
              </a:lnSpc>
            </a:pP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p>
        </p:txBody>
      </p:sp>
      <p:sp>
        <p:nvSpPr>
          <p:cNvPr id="17" name="TextBox 16">
            <a:extLst>
              <a:ext uri="{FF2B5EF4-FFF2-40B4-BE49-F238E27FC236}">
                <a16:creationId xmlns:a16="http://schemas.microsoft.com/office/drawing/2014/main" id="{E0124050-ABED-B638-6887-E67B3CAE1F2E}"/>
              </a:ext>
            </a:extLst>
          </p:cNvPr>
          <p:cNvSpPr txBox="1"/>
          <p:nvPr/>
        </p:nvSpPr>
        <p:spPr>
          <a:xfrm>
            <a:off x="3414513" y="2895269"/>
            <a:ext cx="5404246" cy="64633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b="0" u="none" dirty="0" err="1">
                <a:solidFill>
                  <a:srgbClr val="000000"/>
                </a:solidFill>
                <a:latin typeface="Arial"/>
                <a:ea typeface="Arial" panose="020B0604020202020204" pitchFamily="34" charset="0"/>
                <a:cs typeface="Arial"/>
              </a:rPr>
              <a:t>Áp</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dụng</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thuật</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toán</a:t>
            </a:r>
            <a:r>
              <a:rPr lang="en-US" sz="1800" b="0" u="none" dirty="0">
                <a:solidFill>
                  <a:srgbClr val="000000"/>
                </a:solidFill>
                <a:latin typeface="Arial"/>
                <a:ea typeface="Arial" panose="020B0604020202020204" pitchFamily="34" charset="0"/>
                <a:cs typeface="Arial"/>
              </a:rPr>
              <a:t> </a:t>
            </a:r>
            <a:r>
              <a:rPr lang="en-US" dirty="0" err="1">
                <a:solidFill>
                  <a:srgbClr val="000000"/>
                </a:solidFill>
                <a:ea typeface="+mn-lt"/>
                <a:cs typeface="+mn-lt"/>
              </a:rPr>
              <a:t>SelectKBest</a:t>
            </a:r>
            <a:r>
              <a:rPr lang="en-US" dirty="0">
                <a:solidFill>
                  <a:srgbClr val="000000"/>
                </a:solidFill>
                <a:ea typeface="+mn-lt"/>
                <a:cs typeface="+mn-lt"/>
              </a:rPr>
              <a:t> </a:t>
            </a:r>
            <a:r>
              <a:rPr lang="en-US" dirty="0" err="1">
                <a:solidFill>
                  <a:srgbClr val="000000"/>
                </a:solidFill>
                <a:latin typeface="Arial"/>
                <a:ea typeface="Arial" panose="020B0604020202020204" pitchFamily="34" charset="0"/>
                <a:cs typeface="Arial"/>
              </a:rPr>
              <a:t>giảm</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chiều</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dữ</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liệu</a:t>
            </a:r>
            <a:endParaRPr lang="en-US" dirty="0">
              <a:latin typeface="Arial"/>
              <a:cs typeface="Arial"/>
            </a:endParaRPr>
          </a:p>
        </p:txBody>
      </p:sp>
      <p:sp>
        <p:nvSpPr>
          <p:cNvPr id="19" name="TextBox 18">
            <a:extLst>
              <a:ext uri="{FF2B5EF4-FFF2-40B4-BE49-F238E27FC236}">
                <a16:creationId xmlns:a16="http://schemas.microsoft.com/office/drawing/2014/main" id="{4D668852-4185-C547-ECB1-8CF515330CDD}"/>
              </a:ext>
            </a:extLst>
          </p:cNvPr>
          <p:cNvSpPr txBox="1"/>
          <p:nvPr/>
        </p:nvSpPr>
        <p:spPr>
          <a:xfrm>
            <a:off x="3414513" y="3735731"/>
            <a:ext cx="5324563" cy="369332"/>
          </a:xfrm>
          <a:prstGeom prst="rect">
            <a:avLst/>
          </a:prstGeom>
          <a:noFill/>
        </p:spPr>
        <p:txBody>
          <a:bodyPr wrap="square">
            <a:spAutoFit/>
          </a:bodyPr>
          <a:lstStyle/>
          <a:p>
            <a:pPr marL="285750" indent="-285750">
              <a:buFont typeface="Arial" panose="020B0604020202020204" pitchFamily="34" charset="0"/>
              <a:buChar char="•"/>
            </a:pP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Sử</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dụng</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Spark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chuyển</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về</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dạng</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Vector</a:t>
            </a:r>
            <a:endParaRPr lang="en-US"/>
          </a:p>
        </p:txBody>
      </p:sp>
      <p:sp>
        <p:nvSpPr>
          <p:cNvPr id="21" name="TextBox 20">
            <a:extLst>
              <a:ext uri="{FF2B5EF4-FFF2-40B4-BE49-F238E27FC236}">
                <a16:creationId xmlns:a16="http://schemas.microsoft.com/office/drawing/2014/main" id="{8BD947DC-CAEB-7A63-E60B-D2E7FF61281E}"/>
              </a:ext>
            </a:extLst>
          </p:cNvPr>
          <p:cNvSpPr txBox="1"/>
          <p:nvPr/>
        </p:nvSpPr>
        <p:spPr>
          <a:xfrm>
            <a:off x="3414513" y="4342469"/>
            <a:ext cx="5404246" cy="369332"/>
          </a:xfrm>
          <a:prstGeom prst="rect">
            <a:avLst/>
          </a:prstGeom>
          <a:noFill/>
        </p:spPr>
        <p:txBody>
          <a:bodyPr wrap="square">
            <a:spAutoFit/>
          </a:bodyPr>
          <a:lstStyle/>
          <a:p>
            <a:pPr marL="285750" indent="-285750">
              <a:buFont typeface="Arial" panose="020B0604020202020204" pitchFamily="34" charset="0"/>
              <a:buChar char="•"/>
            </a:pP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Scaling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dữ</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liệu</a:t>
            </a:r>
            <a:endParaRPr lang="en-US"/>
          </a:p>
        </p:txBody>
      </p:sp>
      <p:sp>
        <p:nvSpPr>
          <p:cNvPr id="23" name="TextBox 22">
            <a:extLst>
              <a:ext uri="{FF2B5EF4-FFF2-40B4-BE49-F238E27FC236}">
                <a16:creationId xmlns:a16="http://schemas.microsoft.com/office/drawing/2014/main" id="{A639D7DE-A48E-B0C1-7DD4-3C04FE1C2E9C}"/>
              </a:ext>
            </a:extLst>
          </p:cNvPr>
          <p:cNvSpPr txBox="1"/>
          <p:nvPr/>
        </p:nvSpPr>
        <p:spPr>
          <a:xfrm>
            <a:off x="3414513" y="5044231"/>
            <a:ext cx="5404246" cy="373436"/>
          </a:xfrm>
          <a:prstGeom prst="rect">
            <a:avLst/>
          </a:prstGeom>
          <a:noFill/>
        </p:spPr>
        <p:txBody>
          <a:bodyPr wrap="square" lIns="91440" tIns="45720" rIns="91440" bIns="45720" anchor="t">
            <a:spAutoFit/>
          </a:bodyPr>
          <a:lstStyle/>
          <a:p>
            <a:pPr marL="285750" indent="-285750">
              <a:lnSpc>
                <a:spcPct val="110000"/>
              </a:lnSpc>
              <a:buFont typeface="Arial" panose="020B0604020202020204" pitchFamily="34" charset="0"/>
              <a:buChar char="•"/>
            </a:pPr>
            <a:r>
              <a:rPr lang="en-US" dirty="0" err="1">
                <a:solidFill>
                  <a:srgbClr val="000000"/>
                </a:solidFill>
                <a:latin typeface="Arial"/>
                <a:ea typeface="Arial" panose="020B0604020202020204" pitchFamily="34" charset="0"/>
                <a:cs typeface="Arial"/>
              </a:rPr>
              <a:t>Xây</a:t>
            </a:r>
            <a:r>
              <a:rPr lang="en-US" dirty="0">
                <a:solidFill>
                  <a:srgbClr val="000000"/>
                </a:solidFill>
                <a:latin typeface="Arial"/>
                <a:ea typeface="Arial" panose="020B0604020202020204" pitchFamily="34" charset="0"/>
                <a:cs typeface="Arial"/>
              </a:rPr>
              <a:t> </a:t>
            </a:r>
            <a:r>
              <a:rPr lang="en-US" dirty="0" err="1">
                <a:solidFill>
                  <a:srgbClr val="000000"/>
                </a:solidFill>
                <a:latin typeface="Arial"/>
                <a:ea typeface="Arial" panose="020B0604020202020204" pitchFamily="34" charset="0"/>
                <a:cs typeface="Arial"/>
              </a:rPr>
              <a:t>dựng</a:t>
            </a:r>
            <a:r>
              <a:rPr lang="en-US" dirty="0">
                <a:solidFill>
                  <a:srgbClr val="000000"/>
                </a:solidFill>
                <a:latin typeface="Arial"/>
                <a:ea typeface="Arial" panose="020B0604020202020204" pitchFamily="34" charset="0"/>
                <a:cs typeface="Arial"/>
              </a:rPr>
              <a:t> mô</a:t>
            </a:r>
            <a:r>
              <a:rPr lang="en-US" sz="1800" b="0" u="none" dirty="0">
                <a:solidFill>
                  <a:srgbClr val="000000"/>
                </a:solidFill>
                <a:latin typeface="Arial"/>
                <a:ea typeface="Arial" panose="020B0604020202020204" pitchFamily="34" charset="0"/>
                <a:cs typeface="Arial"/>
              </a:rPr>
              <a:t> </a:t>
            </a:r>
            <a:r>
              <a:rPr lang="en-US" sz="1800" b="0" u="none" dirty="0" err="1">
                <a:solidFill>
                  <a:srgbClr val="000000"/>
                </a:solidFill>
                <a:latin typeface="Arial"/>
                <a:ea typeface="Arial" panose="020B0604020202020204" pitchFamily="34" charset="0"/>
                <a:cs typeface="Arial"/>
              </a:rPr>
              <a:t>hình</a:t>
            </a:r>
            <a:endParaRPr lang="en-US" sz="1800" b="0" u="none" dirty="0">
              <a:solidFill>
                <a:srgbClr val="000000"/>
              </a:solidFill>
              <a:latin typeface="Arial"/>
              <a:ea typeface="Arial" panose="020B0604020202020204" pitchFamily="34" charset="0"/>
              <a:cs typeface="Arial"/>
            </a:endParaRPr>
          </a:p>
        </p:txBody>
      </p:sp>
      <p:sp>
        <p:nvSpPr>
          <p:cNvPr id="27" name="TextBox 26">
            <a:extLst>
              <a:ext uri="{FF2B5EF4-FFF2-40B4-BE49-F238E27FC236}">
                <a16:creationId xmlns:a16="http://schemas.microsoft.com/office/drawing/2014/main" id="{A50F3068-BA85-05B9-8858-6733C238EA7A}"/>
              </a:ext>
            </a:extLst>
          </p:cNvPr>
          <p:cNvSpPr txBox="1"/>
          <p:nvPr/>
        </p:nvSpPr>
        <p:spPr>
          <a:xfrm>
            <a:off x="3367853" y="5729228"/>
            <a:ext cx="5404246" cy="369332"/>
          </a:xfrm>
          <a:prstGeom prst="rect">
            <a:avLst/>
          </a:prstGeom>
          <a:noFill/>
        </p:spPr>
        <p:txBody>
          <a:bodyPr wrap="square">
            <a:spAutoFit/>
          </a:bodyPr>
          <a:lstStyle/>
          <a:p>
            <a:pPr marL="285750" indent="-285750">
              <a:buFont typeface="Arial" panose="020B0604020202020204" pitchFamily="34" charset="0"/>
              <a:buChar char="•"/>
            </a:pP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Đánh</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giá</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mô</a:t>
            </a:r>
            <a:r>
              <a:rPr lang="en-US" sz="1800" b="0" u="none">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1800" b="0" u="none" err="1">
                <a:solidFill>
                  <a:srgbClr val="000000"/>
                </a:solidFill>
                <a:latin typeface="Arial" panose="020B0604020202020204" pitchFamily="34" charset="0"/>
                <a:ea typeface="Arial" panose="020B0604020202020204" pitchFamily="34" charset="0"/>
                <a:cs typeface="Arial" panose="020B0604020202020204" pitchFamily="34" charset="0"/>
              </a:rPr>
              <a:t>hình</a:t>
            </a:r>
            <a:endParaRPr lang="en-US"/>
          </a:p>
        </p:txBody>
      </p:sp>
      <p:sp>
        <p:nvSpPr>
          <p:cNvPr id="29" name="Oval 28">
            <a:extLst>
              <a:ext uri="{FF2B5EF4-FFF2-40B4-BE49-F238E27FC236}">
                <a16:creationId xmlns:a16="http://schemas.microsoft.com/office/drawing/2014/main" id="{877803DD-B4BA-750D-EBF6-9DDF700E233D}"/>
              </a:ext>
            </a:extLst>
          </p:cNvPr>
          <p:cNvSpPr/>
          <p:nvPr/>
        </p:nvSpPr>
        <p:spPr>
          <a:xfrm>
            <a:off x="-1930896" y="1742456"/>
            <a:ext cx="4494734" cy="4494734"/>
          </a:xfrm>
          <a:prstGeom prst="ellipse">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250" fill="hold"/>
                                        <p:tgtEl>
                                          <p:spTgt spid="29"/>
                                        </p:tgtEl>
                                        <p:attrNameLst>
                                          <p:attrName>ppt_x</p:attrName>
                                        </p:attrNameLst>
                                      </p:cBhvr>
                                      <p:tavLst>
                                        <p:tav tm="0">
                                          <p:val>
                                            <p:strVal val="0-#ppt_w/2"/>
                                          </p:val>
                                        </p:tav>
                                        <p:tav tm="100000">
                                          <p:val>
                                            <p:strVal val="#ppt_x"/>
                                          </p:val>
                                        </p:tav>
                                      </p:tavLst>
                                    </p:anim>
                                    <p:anim calcmode="lin" valueType="num">
                                      <p:cBhvr additive="base">
                                        <p:cTn id="15" dur="250" fill="hold"/>
                                        <p:tgtEl>
                                          <p:spTgt spid="29"/>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250"/>
                                        <p:tgtEl>
                                          <p:spTgt spid="6"/>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anim calcmode="lin" valueType="num">
                                      <p:cBhvr>
                                        <p:cTn id="22" dur="750" fill="hold"/>
                                        <p:tgtEl>
                                          <p:spTgt spid="8"/>
                                        </p:tgtEl>
                                        <p:attrNameLst>
                                          <p:attrName>ppt_x</p:attrName>
                                        </p:attrNameLst>
                                      </p:cBhvr>
                                      <p:tavLst>
                                        <p:tav tm="0">
                                          <p:val>
                                            <p:strVal val="#ppt_x"/>
                                          </p:val>
                                        </p:tav>
                                        <p:tav tm="100000">
                                          <p:val>
                                            <p:strVal val="#ppt_x"/>
                                          </p:val>
                                        </p:tav>
                                      </p:tavLst>
                                    </p:anim>
                                    <p:anim calcmode="lin" valueType="num">
                                      <p:cBhvr>
                                        <p:cTn id="23" dur="75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750"/>
                                        <p:tgtEl>
                                          <p:spTgt spid="11"/>
                                        </p:tgtEl>
                                      </p:cBhvr>
                                    </p:animEffect>
                                    <p:anim calcmode="lin" valueType="num">
                                      <p:cBhvr>
                                        <p:cTn id="27" dur="750" fill="hold"/>
                                        <p:tgtEl>
                                          <p:spTgt spid="11"/>
                                        </p:tgtEl>
                                        <p:attrNameLst>
                                          <p:attrName>ppt_x</p:attrName>
                                        </p:attrNameLst>
                                      </p:cBhvr>
                                      <p:tavLst>
                                        <p:tav tm="0">
                                          <p:val>
                                            <p:strVal val="#ppt_x"/>
                                          </p:val>
                                        </p:tav>
                                        <p:tav tm="100000">
                                          <p:val>
                                            <p:strVal val="#ppt_x"/>
                                          </p:val>
                                        </p:tav>
                                      </p:tavLst>
                                    </p:anim>
                                    <p:anim calcmode="lin" valueType="num">
                                      <p:cBhvr>
                                        <p:cTn id="28" dur="75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50"/>
                                        <p:tgtEl>
                                          <p:spTgt spid="17"/>
                                        </p:tgtEl>
                                      </p:cBhvr>
                                    </p:animEffect>
                                    <p:anim calcmode="lin" valueType="num">
                                      <p:cBhvr>
                                        <p:cTn id="32" dur="750" fill="hold"/>
                                        <p:tgtEl>
                                          <p:spTgt spid="17"/>
                                        </p:tgtEl>
                                        <p:attrNameLst>
                                          <p:attrName>ppt_x</p:attrName>
                                        </p:attrNameLst>
                                      </p:cBhvr>
                                      <p:tavLst>
                                        <p:tav tm="0">
                                          <p:val>
                                            <p:strVal val="#ppt_x"/>
                                          </p:val>
                                        </p:tav>
                                        <p:tav tm="100000">
                                          <p:val>
                                            <p:strVal val="#ppt_x"/>
                                          </p:val>
                                        </p:tav>
                                      </p:tavLst>
                                    </p:anim>
                                    <p:anim calcmode="lin" valueType="num">
                                      <p:cBhvr>
                                        <p:cTn id="33" dur="75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750"/>
                                        <p:tgtEl>
                                          <p:spTgt spid="19"/>
                                        </p:tgtEl>
                                      </p:cBhvr>
                                    </p:animEffect>
                                    <p:anim calcmode="lin" valueType="num">
                                      <p:cBhvr>
                                        <p:cTn id="37" dur="750" fill="hold"/>
                                        <p:tgtEl>
                                          <p:spTgt spid="19"/>
                                        </p:tgtEl>
                                        <p:attrNameLst>
                                          <p:attrName>ppt_x</p:attrName>
                                        </p:attrNameLst>
                                      </p:cBhvr>
                                      <p:tavLst>
                                        <p:tav tm="0">
                                          <p:val>
                                            <p:strVal val="#ppt_x"/>
                                          </p:val>
                                        </p:tav>
                                        <p:tav tm="100000">
                                          <p:val>
                                            <p:strVal val="#ppt_x"/>
                                          </p:val>
                                        </p:tav>
                                      </p:tavLst>
                                    </p:anim>
                                    <p:anim calcmode="lin" valueType="num">
                                      <p:cBhvr>
                                        <p:cTn id="38" dur="75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750"/>
                                        <p:tgtEl>
                                          <p:spTgt spid="21"/>
                                        </p:tgtEl>
                                      </p:cBhvr>
                                    </p:animEffect>
                                    <p:anim calcmode="lin" valueType="num">
                                      <p:cBhvr>
                                        <p:cTn id="42" dur="750" fill="hold"/>
                                        <p:tgtEl>
                                          <p:spTgt spid="21"/>
                                        </p:tgtEl>
                                        <p:attrNameLst>
                                          <p:attrName>ppt_x</p:attrName>
                                        </p:attrNameLst>
                                      </p:cBhvr>
                                      <p:tavLst>
                                        <p:tav tm="0">
                                          <p:val>
                                            <p:strVal val="#ppt_x"/>
                                          </p:val>
                                        </p:tav>
                                        <p:tav tm="100000">
                                          <p:val>
                                            <p:strVal val="#ppt_x"/>
                                          </p:val>
                                        </p:tav>
                                      </p:tavLst>
                                    </p:anim>
                                    <p:anim calcmode="lin" valueType="num">
                                      <p:cBhvr>
                                        <p:cTn id="43" dur="75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750"/>
                                        <p:tgtEl>
                                          <p:spTgt spid="23"/>
                                        </p:tgtEl>
                                      </p:cBhvr>
                                    </p:animEffect>
                                    <p:anim calcmode="lin" valueType="num">
                                      <p:cBhvr>
                                        <p:cTn id="47" dur="750" fill="hold"/>
                                        <p:tgtEl>
                                          <p:spTgt spid="23"/>
                                        </p:tgtEl>
                                        <p:attrNameLst>
                                          <p:attrName>ppt_x</p:attrName>
                                        </p:attrNameLst>
                                      </p:cBhvr>
                                      <p:tavLst>
                                        <p:tav tm="0">
                                          <p:val>
                                            <p:strVal val="#ppt_x"/>
                                          </p:val>
                                        </p:tav>
                                        <p:tav tm="100000">
                                          <p:val>
                                            <p:strVal val="#ppt_x"/>
                                          </p:val>
                                        </p:tav>
                                      </p:tavLst>
                                    </p:anim>
                                    <p:anim calcmode="lin" valueType="num">
                                      <p:cBhvr>
                                        <p:cTn id="48" dur="750" fill="hold"/>
                                        <p:tgtEl>
                                          <p:spTgt spid="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anim calcmode="lin" valueType="num">
                                      <p:cBhvr>
                                        <p:cTn id="52" dur="750" fill="hold"/>
                                        <p:tgtEl>
                                          <p:spTgt spid="27"/>
                                        </p:tgtEl>
                                        <p:attrNameLst>
                                          <p:attrName>ppt_x</p:attrName>
                                        </p:attrNameLst>
                                      </p:cBhvr>
                                      <p:tavLst>
                                        <p:tav tm="0">
                                          <p:val>
                                            <p:strVal val="#ppt_x"/>
                                          </p:val>
                                        </p:tav>
                                        <p:tav tm="100000">
                                          <p:val>
                                            <p:strVal val="#ppt_x"/>
                                          </p:val>
                                        </p:tav>
                                      </p:tavLst>
                                    </p:anim>
                                    <p:anim calcmode="lin" valueType="num">
                                      <p:cBhvr>
                                        <p:cTn id="53"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P spid="8" grpId="0"/>
      <p:bldP spid="11" grpId="0"/>
      <p:bldP spid="17" grpId="0"/>
      <p:bldP spid="19" grpId="0"/>
      <p:bldP spid="21" grpId="0"/>
      <p:bldP spid="23" grpId="0"/>
      <p:bldP spid="27"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0"/>
          </p:nvPr>
        </p:nvSpPr>
        <p:spPr>
          <a:xfrm>
            <a:off x="449468" y="450000"/>
            <a:ext cx="340562" cy="276860"/>
          </a:xfrm>
        </p:spPr>
        <p:txBody>
          <a:bodyPr/>
          <a:lstStyle/>
          <a:p>
            <a:r>
              <a:rPr lang="en-US" altLang="ko-KR">
                <a:latin typeface="Arial" panose="020B0604020202020204" pitchFamily="34" charset="0"/>
                <a:ea typeface="Arial" panose="020B0604020202020204" pitchFamily="34" charset="0"/>
                <a:cs typeface="Arial" panose="020B0604020202020204" pitchFamily="34" charset="0"/>
              </a:rPr>
              <a:t>1.</a:t>
            </a:r>
            <a:r>
              <a:rPr lang="en-US" altLang="zh-CN">
                <a:latin typeface="Arial" panose="020B0604020202020204" pitchFamily="34" charset="0"/>
                <a:ea typeface="Arial" panose="020B0604020202020204" pitchFamily="34" charset="0"/>
                <a:cs typeface="Arial" panose="020B0604020202020204" pitchFamily="34" charset="0"/>
              </a:rPr>
              <a:t>4</a:t>
            </a:r>
            <a:r>
              <a:rPr lang="en-US" altLang="ko-KR">
                <a:latin typeface="Arial" panose="020B0604020202020204" pitchFamily="34" charset="0"/>
                <a:ea typeface="Arial" panose="020B0604020202020204" pitchFamily="34" charset="0"/>
                <a:cs typeface="Arial" panose="020B0604020202020204" pitchFamily="34" charset="0"/>
              </a:rPr>
              <a:t>.</a:t>
            </a:r>
            <a:endParaRPr lang="ko-KR" altLang="en-US">
              <a:latin typeface="Arial" panose="020B0604020202020204" pitchFamily="34" charset="0"/>
              <a:ea typeface="Arial" panose="020B0604020202020204" pitchFamily="34" charset="0"/>
              <a:cs typeface="Arial" panose="020B0604020202020204" pitchFamily="34" charset="0"/>
            </a:endParaRPr>
          </a:p>
        </p:txBody>
      </p:sp>
      <p:sp>
        <p:nvSpPr>
          <p:cNvPr id="4" name="텍스트 개체 틀 3"/>
          <p:cNvSpPr>
            <a:spLocks noGrp="1"/>
          </p:cNvSpPr>
          <p:nvPr>
            <p:ph type="body" sz="quarter" idx="11"/>
          </p:nvPr>
        </p:nvSpPr>
        <p:spPr>
          <a:xfrm>
            <a:off x="889746" y="443374"/>
            <a:ext cx="6837808" cy="276860"/>
          </a:xfrm>
        </p:spPr>
        <p:txBody>
          <a:bodyPr/>
          <a:lstStyle/>
          <a:p>
            <a:r>
              <a:rPr lang="en-US" altLang="zh-CN" err="1">
                <a:latin typeface="Arial" panose="020B0604020202020204" pitchFamily="34" charset="0"/>
                <a:ea typeface="Arial" panose="020B0604020202020204" pitchFamily="34" charset="0"/>
                <a:cs typeface="Arial" panose="020B0604020202020204" pitchFamily="34" charset="0"/>
              </a:rPr>
              <a:t>Lịch</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trình</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và</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các</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sự</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kiện</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quan</a:t>
            </a:r>
            <a:r>
              <a:rPr lang="en-US" altLang="zh-CN">
                <a:latin typeface="Arial" panose="020B0604020202020204" pitchFamily="34" charset="0"/>
                <a:ea typeface="Arial" panose="020B0604020202020204" pitchFamily="34" charset="0"/>
                <a:cs typeface="Arial" panose="020B0604020202020204" pitchFamily="34" charset="0"/>
              </a:rPr>
              <a:t> </a:t>
            </a:r>
            <a:r>
              <a:rPr lang="en-US" altLang="zh-CN" err="1">
                <a:latin typeface="Arial" panose="020B0604020202020204" pitchFamily="34" charset="0"/>
                <a:ea typeface="Arial" panose="020B0604020202020204" pitchFamily="34" charset="0"/>
                <a:cs typeface="Arial" panose="020B0604020202020204" pitchFamily="34" charset="0"/>
              </a:rPr>
              <a:t>trọng</a:t>
            </a:r>
            <a:endParaRPr lang="en-US" altLang="ko-KR">
              <a:latin typeface="Arial" panose="020B0604020202020204" pitchFamily="34" charset="0"/>
              <a:ea typeface="Arial" panose="020B0604020202020204" pitchFamily="34" charset="0"/>
              <a:cs typeface="Arial" panose="020B0604020202020204" pitchFamily="34" charset="0"/>
            </a:endParaRPr>
          </a:p>
        </p:txBody>
      </p:sp>
      <p:graphicFrame>
        <p:nvGraphicFramePr>
          <p:cNvPr id="6" name="Table 19"/>
          <p:cNvGraphicFramePr>
            <a:graphicFrameLocks noGrp="1"/>
          </p:cNvGraphicFramePr>
          <p:nvPr>
            <p:extLst>
              <p:ext uri="{D42A27DB-BD31-4B8C-83A1-F6EECF244321}">
                <p14:modId xmlns:p14="http://schemas.microsoft.com/office/powerpoint/2010/main" val="2548130823"/>
              </p:ext>
            </p:extLst>
          </p:nvPr>
        </p:nvGraphicFramePr>
        <p:xfrm>
          <a:off x="532606" y="1448402"/>
          <a:ext cx="8717280" cy="4770868"/>
        </p:xfrm>
        <a:graphic>
          <a:graphicData uri="http://schemas.openxmlformats.org/drawingml/2006/table">
            <a:tbl>
              <a:tblPr/>
              <a:tblGrid>
                <a:gridCol w="1613535">
                  <a:extLst>
                    <a:ext uri="{9D8B030D-6E8A-4147-A177-3AD203B41FA5}">
                      <a16:colId xmlns:a16="http://schemas.microsoft.com/office/drawing/2014/main" val="20000"/>
                    </a:ext>
                  </a:extLst>
                </a:gridCol>
                <a:gridCol w="2212340">
                  <a:extLst>
                    <a:ext uri="{9D8B030D-6E8A-4147-A177-3AD203B41FA5}">
                      <a16:colId xmlns:a16="http://schemas.microsoft.com/office/drawing/2014/main" val="20001"/>
                    </a:ext>
                  </a:extLst>
                </a:gridCol>
                <a:gridCol w="2948940">
                  <a:extLst>
                    <a:ext uri="{9D8B030D-6E8A-4147-A177-3AD203B41FA5}">
                      <a16:colId xmlns:a16="http://schemas.microsoft.com/office/drawing/2014/main" val="20002"/>
                    </a:ext>
                  </a:extLst>
                </a:gridCol>
                <a:gridCol w="1942465">
                  <a:extLst>
                    <a:ext uri="{9D8B030D-6E8A-4147-A177-3AD203B41FA5}">
                      <a16:colId xmlns:a16="http://schemas.microsoft.com/office/drawing/2014/main" val="20003"/>
                    </a:ext>
                  </a:extLst>
                </a:gridCol>
              </a:tblGrid>
              <a:tr h="516890">
                <a:tc>
                  <a:txBody>
                    <a:bodyPr/>
                    <a:lstStyle/>
                    <a:p>
                      <a:pPr marL="0" algn="ctr" defTabSz="990600" rtl="0" eaLnBrk="1" latinLnBrk="1" hangingPunct="1"/>
                      <a:r>
                        <a:rPr lang="en-US" altLang="zh-CN" sz="1400" b="1" kern="1200" dirty="0">
                          <a:latin typeface="Arial"/>
                          <a:ea typeface="Arial" panose="020B0604020202020204" pitchFamily="34" charset="0"/>
                          <a:cs typeface="Arial"/>
                        </a:rPr>
                        <a:t>THỜI GIAN</a:t>
                      </a:r>
                      <a:endParaRPr lang="ko-KR" altLang="en-US" sz="1400" b="1" kern="1200" dirty="0">
                        <a:latin typeface="Arial"/>
                        <a:ea typeface="Arial" panose="020B0604020202020204" pitchFamily="34" charset="0"/>
                        <a:cs typeface="Arial"/>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gridSpan="2">
                  <a:txBody>
                    <a:bodyPr/>
                    <a:lstStyle/>
                    <a:p>
                      <a:pPr marL="0" algn="ctr" defTabSz="990600" rtl="0" eaLnBrk="1" latinLnBrk="1" hangingPunct="1"/>
                      <a:r>
                        <a:rPr lang="en-US" altLang="zh-CN" sz="1400" b="1" kern="1200" dirty="0">
                          <a:latin typeface="Arial"/>
                          <a:ea typeface="Arial" panose="020B0604020202020204" pitchFamily="34" charset="0"/>
                          <a:cs typeface="Arial"/>
                        </a:rPr>
                        <a:t>HOẠT ĐỘNG</a:t>
                      </a:r>
                      <a:endParaRPr lang="ko-KR" altLang="en-US" sz="1400" b="1" kern="1200" dirty="0">
                        <a:latin typeface="Arial"/>
                        <a:ea typeface="Arial" panose="020B0604020202020204" pitchFamily="34" charset="0"/>
                        <a:cs typeface="Arial"/>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endParaRPr lang="en-US"/>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90600" rtl="0" eaLnBrk="1" fontAlgn="auto" latinLnBrk="1" hangingPunct="1">
                        <a:lnSpc>
                          <a:spcPct val="100000"/>
                        </a:lnSpc>
                        <a:spcBef>
                          <a:spcPts val="0"/>
                        </a:spcBef>
                        <a:spcAft>
                          <a:spcPts val="0"/>
                        </a:spcAft>
                        <a:buClrTx/>
                        <a:buSzTx/>
                        <a:buFontTx/>
                        <a:buNone/>
                        <a:defRPr/>
                      </a:pPr>
                      <a:r>
                        <a:rPr lang="en-US" altLang="zh-CN" sz="1400" b="1" kern="1200" dirty="0">
                          <a:latin typeface="Arial"/>
                          <a:ea typeface="Arial" panose="020B0604020202020204" pitchFamily="34" charset="0"/>
                          <a:cs typeface="Arial"/>
                        </a:rPr>
                        <a:t>TÀI LIỆU</a:t>
                      </a:r>
                      <a:endParaRPr lang="ko-KR" altLang="en-US" sz="1400" b="1" kern="1200" dirty="0">
                        <a:latin typeface="Arial"/>
                        <a:ea typeface="Arial" panose="020B0604020202020204" pitchFamily="34" charset="0"/>
                        <a:cs typeface="Arial"/>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09270">
                <a:tc>
                  <a:txBody>
                    <a:bodyPr/>
                    <a:lstStyle/>
                    <a:p>
                      <a:pPr marL="0" indent="0" algn="ctr" defTabSz="990600" rtl="0" eaLnBrk="1" latinLnBrk="1" hangingPunct="1">
                        <a:buFont typeface="Arial" panose="020B0604020202020204" pitchFamily="34" charset="0"/>
                        <a:buNone/>
                      </a:pPr>
                      <a:r>
                        <a:rPr lang="en-US" altLang="zh-CN" sz="1400" b="0" kern="1200" dirty="0" err="1">
                          <a:solidFill>
                            <a:schemeClr val="bg1"/>
                          </a:solidFill>
                          <a:latin typeface="Arial"/>
                          <a:ea typeface="Arial" panose="020B0604020202020204" pitchFamily="34" charset="0"/>
                          <a:cs typeface="Arial"/>
                        </a:rPr>
                        <a:t>Tuần</a:t>
                      </a:r>
                      <a:r>
                        <a:rPr lang="en-US" altLang="zh-CN" sz="1400" b="0" kern="1200" dirty="0">
                          <a:solidFill>
                            <a:schemeClr val="bg1"/>
                          </a:solidFill>
                          <a:latin typeface="Arial"/>
                          <a:ea typeface="Arial" panose="020B0604020202020204" pitchFamily="34" charset="0"/>
                          <a:cs typeface="Arial"/>
                        </a:rPr>
                        <a:t> 1 </a:t>
                      </a:r>
                      <a:r>
                        <a:rPr lang="en-US" altLang="zh-CN" sz="1400" b="0" kern="1200" dirty="0" err="1">
                          <a:solidFill>
                            <a:schemeClr val="bg1"/>
                          </a:solidFill>
                          <a:latin typeface="Arial"/>
                          <a:ea typeface="Arial" panose="020B0604020202020204" pitchFamily="34" charset="0"/>
                          <a:cs typeface="Arial"/>
                        </a:rPr>
                        <a:t>đến</a:t>
                      </a:r>
                    </a:p>
                    <a:p>
                      <a:pPr marL="0" indent="0" algn="ctr" defTabSz="990600" rtl="0" eaLnBrk="1" latinLnBrk="1" hangingPunct="1">
                        <a:buFont typeface="Arial" panose="020B0604020202020204" pitchFamily="34" charset="0"/>
                        <a:buNone/>
                      </a:pPr>
                      <a:r>
                        <a:rPr lang="en-US" altLang="zh-CN" sz="1400" b="0" kern="1200" dirty="0">
                          <a:solidFill>
                            <a:schemeClr val="bg1"/>
                          </a:solidFill>
                          <a:latin typeface="Arial"/>
                          <a:ea typeface="Arial" panose="020B0604020202020204" pitchFamily="34" charset="0"/>
                          <a:cs typeface="Arial"/>
                        </a:rPr>
                        <a:t> </a:t>
                      </a:r>
                      <a:r>
                        <a:rPr lang="en-US" altLang="zh-CN" sz="1400" b="0" kern="1200" dirty="0" err="1">
                          <a:solidFill>
                            <a:schemeClr val="bg1"/>
                          </a:solidFill>
                          <a:latin typeface="Arial"/>
                          <a:ea typeface="Arial" panose="020B0604020202020204" pitchFamily="34" charset="0"/>
                          <a:cs typeface="Arial"/>
                        </a:rPr>
                        <a:t>tuần</a:t>
                      </a:r>
                      <a:r>
                        <a:rPr lang="en-US" altLang="zh-CN" sz="1400" b="0" kern="1200" dirty="0">
                          <a:solidFill>
                            <a:schemeClr val="bg1"/>
                          </a:solidFill>
                          <a:latin typeface="Arial"/>
                          <a:ea typeface="Arial" panose="020B0604020202020204" pitchFamily="34" charset="0"/>
                          <a:cs typeface="Arial"/>
                        </a:rPr>
                        <a:t> 3</a:t>
                      </a:r>
                      <a:endParaRPr lang="en-US" altLang="ko-KR" sz="1400" b="0" kern="1200" dirty="0">
                        <a:solidFill>
                          <a:schemeClr val="bg1"/>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gridSpan="3">
                  <a:txBody>
                    <a:bodyPr/>
                    <a:lstStyle/>
                    <a:p>
                      <a:pPr marL="0" indent="0" algn="l" defTabSz="990600" rtl="0" eaLnBrk="1" latinLnBrk="1" hangingPunct="1">
                        <a:buFont typeface="Arial" panose="020B0604020202020204" pitchFamily="34" charset="0"/>
                        <a:buNone/>
                      </a:pPr>
                      <a:r>
                        <a:rPr lang="en-US" altLang="zh-CN" sz="1400" b="0" dirty="0" err="1">
                          <a:solidFill>
                            <a:schemeClr val="bg1"/>
                          </a:solidFill>
                          <a:latin typeface="Arial"/>
                          <a:ea typeface="Arial" panose="020B0604020202020204" pitchFamily="34" charset="0"/>
                          <a:cs typeface="Arial"/>
                        </a:rPr>
                        <a:t>K</a:t>
                      </a:r>
                      <a:r>
                        <a:rPr lang="en-US" altLang="ko-KR" sz="1400" b="0" dirty="0" err="1">
                          <a:solidFill>
                            <a:schemeClr val="bg1"/>
                          </a:solidFill>
                          <a:latin typeface="Arial"/>
                          <a:ea typeface="Arial" panose="020B0604020202020204" pitchFamily="34" charset="0"/>
                          <a:cs typeface="Arial"/>
                        </a:rPr>
                        <a:t>ế</a:t>
                      </a:r>
                      <a:r>
                        <a:rPr lang="en-US" altLang="zh-CN" sz="1400" b="0" dirty="0" err="1">
                          <a:solidFill>
                            <a:schemeClr val="bg1"/>
                          </a:solidFill>
                          <a:latin typeface="Arial"/>
                          <a:ea typeface="Arial" panose="020B0604020202020204" pitchFamily="34" charset="0"/>
                          <a:cs typeface="Arial"/>
                        </a:rPr>
                        <a:t>t</a:t>
                      </a:r>
                      <a:r>
                        <a:rPr lang="en-US" altLang="zh-CN" sz="1400" b="0" dirty="0">
                          <a:solidFill>
                            <a:schemeClr val="bg1"/>
                          </a:solidFill>
                          <a:latin typeface="Arial"/>
                          <a:ea typeface="Arial" panose="020B0604020202020204" pitchFamily="34" charset="0"/>
                          <a:cs typeface="Arial"/>
                        </a:rPr>
                        <a:t> </a:t>
                      </a:r>
                      <a:r>
                        <a:rPr lang="en-US" altLang="zh-CN" sz="1400" b="0" dirty="0" err="1">
                          <a:solidFill>
                            <a:schemeClr val="bg1"/>
                          </a:solidFill>
                          <a:latin typeface="Arial"/>
                          <a:ea typeface="Arial" panose="020B0604020202020204" pitchFamily="34" charset="0"/>
                          <a:cs typeface="Arial"/>
                        </a:rPr>
                        <a:t>qu</a:t>
                      </a:r>
                      <a:r>
                        <a:rPr lang="en-US" altLang="ko-KR" sz="1400" b="0" dirty="0" err="1">
                          <a:solidFill>
                            <a:schemeClr val="bg1"/>
                          </a:solidFill>
                          <a:latin typeface="Arial"/>
                          <a:ea typeface="Arial" panose="020B0604020202020204" pitchFamily="34" charset="0"/>
                          <a:cs typeface="Arial"/>
                        </a:rPr>
                        <a:t>ả</a:t>
                      </a:r>
                      <a:r>
                        <a:rPr lang="en-US" altLang="ko-KR" sz="1400" b="0" dirty="0">
                          <a:solidFill>
                            <a:schemeClr val="bg1"/>
                          </a:solidFill>
                          <a:latin typeface="Arial"/>
                          <a:ea typeface="Arial" panose="020B0604020202020204" pitchFamily="34" charset="0"/>
                          <a:cs typeface="Arial"/>
                        </a:rPr>
                        <a:t> </a:t>
                      </a:r>
                      <a:r>
                        <a:rPr lang="en-US" altLang="zh-CN" sz="1400" b="0" dirty="0" err="1">
                          <a:solidFill>
                            <a:schemeClr val="bg1"/>
                          </a:solidFill>
                          <a:latin typeface="Arial"/>
                          <a:ea typeface="Arial" panose="020B0604020202020204" pitchFamily="34" charset="0"/>
                          <a:cs typeface="Arial"/>
                        </a:rPr>
                        <a:t>cu</a:t>
                      </a:r>
                      <a:r>
                        <a:rPr lang="en-US" altLang="ko-KR" sz="1400" b="0" dirty="0" err="1">
                          <a:solidFill>
                            <a:schemeClr val="bg1"/>
                          </a:solidFill>
                          <a:latin typeface="Arial"/>
                          <a:ea typeface="Arial" panose="020B0604020202020204" pitchFamily="34" charset="0"/>
                          <a:cs typeface="Arial"/>
                        </a:rPr>
                        <a:t>ố</a:t>
                      </a:r>
                      <a:r>
                        <a:rPr lang="en-US" altLang="zh-CN" sz="1400" b="0" dirty="0" err="1">
                          <a:solidFill>
                            <a:schemeClr val="bg1"/>
                          </a:solidFill>
                          <a:latin typeface="Arial"/>
                          <a:ea typeface="Arial" panose="020B0604020202020204" pitchFamily="34" charset="0"/>
                          <a:cs typeface="Arial"/>
                        </a:rPr>
                        <a:t>i</a:t>
                      </a:r>
                      <a:r>
                        <a:rPr lang="en-US" altLang="zh-CN" sz="1400" b="0" dirty="0">
                          <a:solidFill>
                            <a:schemeClr val="bg1"/>
                          </a:solidFill>
                          <a:latin typeface="Arial"/>
                          <a:ea typeface="Arial" panose="020B0604020202020204" pitchFamily="34" charset="0"/>
                          <a:cs typeface="Arial"/>
                        </a:rPr>
                        <a:t> </a:t>
                      </a:r>
                      <a:r>
                        <a:rPr lang="en-US" altLang="zh-CN" sz="1400" b="0" dirty="0" err="1">
                          <a:solidFill>
                            <a:schemeClr val="bg1"/>
                          </a:solidFill>
                          <a:latin typeface="Arial"/>
                          <a:ea typeface="Arial" panose="020B0604020202020204" pitchFamily="34" charset="0"/>
                          <a:cs typeface="Arial"/>
                        </a:rPr>
                        <a:t>c</a:t>
                      </a:r>
                      <a:r>
                        <a:rPr lang="en-US" altLang="ko-KR" sz="1400" b="0" dirty="0" err="1">
                          <a:solidFill>
                            <a:schemeClr val="bg1"/>
                          </a:solidFill>
                          <a:latin typeface="Arial"/>
                          <a:ea typeface="Arial" panose="020B0604020202020204" pitchFamily="34" charset="0"/>
                          <a:cs typeface="Arial"/>
                        </a:rPr>
                        <a:t>ù</a:t>
                      </a:r>
                      <a:r>
                        <a:rPr lang="en-US" altLang="zh-CN" sz="1400" b="0" dirty="0" err="1">
                          <a:solidFill>
                            <a:schemeClr val="bg1"/>
                          </a:solidFill>
                          <a:latin typeface="Arial"/>
                          <a:ea typeface="Arial" panose="020B0604020202020204" pitchFamily="34" charset="0"/>
                          <a:cs typeface="Arial"/>
                        </a:rPr>
                        <a:t>ng</a:t>
                      </a:r>
                      <a:endParaRPr lang="en-US" altLang="ko-KR" sz="1400" b="0" kern="1200" dirty="0">
                        <a:solidFill>
                          <a:schemeClr val="bg1"/>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17195">
                <a:tc rowSpan="2">
                  <a:txBody>
                    <a:bodyPr/>
                    <a:lstStyle/>
                    <a:p>
                      <a:pPr marL="0" algn="ctr" defTabSz="914400" rtl="0" eaLnBrk="1" latinLnBrk="1" hangingPunct="1"/>
                      <a:r>
                        <a:rPr lang="en-US" altLang="ko-KR" sz="1400" b="0" kern="1200" dirty="0">
                          <a:solidFill>
                            <a:schemeClr val="tx1">
                              <a:lumMod val="85000"/>
                              <a:lumOff val="15000"/>
                            </a:schemeClr>
                          </a:solidFill>
                          <a:latin typeface="Arial"/>
                          <a:ea typeface="Arial" panose="020B0604020202020204" pitchFamily="34" charset="0"/>
                          <a:cs typeface="Arial"/>
                        </a:rPr>
                        <a:t> </a:t>
                      </a:r>
                      <a:r>
                        <a:rPr lang="en-US" altLang="zh-CN" sz="1400" b="0" kern="1200" dirty="0" err="1">
                          <a:solidFill>
                            <a:schemeClr val="tx1">
                              <a:lumMod val="85000"/>
                              <a:lumOff val="15000"/>
                            </a:schemeClr>
                          </a:solidFill>
                          <a:latin typeface="Arial"/>
                          <a:ea typeface="Arial" panose="020B0604020202020204" pitchFamily="34" charset="0"/>
                          <a:cs typeface="Arial"/>
                        </a:rPr>
                        <a:t>Tuần</a:t>
                      </a:r>
                      <a:r>
                        <a:rPr lang="en-US" altLang="zh-CN" sz="1400" b="0" kern="1200" dirty="0">
                          <a:solidFill>
                            <a:schemeClr val="tx1">
                              <a:lumMod val="85000"/>
                              <a:lumOff val="15000"/>
                            </a:schemeClr>
                          </a:solidFill>
                          <a:latin typeface="Arial"/>
                          <a:ea typeface="Arial" panose="020B0604020202020204" pitchFamily="34" charset="0"/>
                          <a:cs typeface="Arial"/>
                        </a:rPr>
                        <a:t>  1</a:t>
                      </a:r>
                      <a:endParaRPr lang="ko-KR" altLang="en-US" sz="1400" b="0" kern="1200" dirty="0">
                        <a:solidFill>
                          <a:schemeClr val="tx1">
                            <a:lumMod val="85000"/>
                            <a:lumOff val="15000"/>
                          </a:schemeClr>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sz="1400" b="0" u="none" dirty="0" err="1">
                          <a:solidFill>
                            <a:srgbClr val="000000"/>
                          </a:solidFill>
                          <a:latin typeface="Arial"/>
                          <a:ea typeface="Arial" panose="020B0604020202020204" pitchFamily="34" charset="0"/>
                          <a:cs typeface="Arial"/>
                        </a:rPr>
                        <a:t>Tìm</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hiểu</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về</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đề</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tài</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phân</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tích</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chăm</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sóc</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sức</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khỏe</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từ</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các</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thiết</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bị</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đeo</a:t>
                      </a:r>
                      <a:r>
                        <a:rPr lang="en-US" sz="1400" b="0" u="none" dirty="0">
                          <a:solidFill>
                            <a:srgbClr val="000000"/>
                          </a:solidFill>
                          <a:latin typeface="Arial"/>
                          <a:ea typeface="Arial" panose="020B0604020202020204" pitchFamily="34" charset="0"/>
                          <a:cs typeface="Arial"/>
                        </a:rPr>
                        <a:t>.</a:t>
                      </a:r>
                    </a:p>
                    <a:p>
                      <a:pPr marL="0" marR="0" indent="0" algn="l" defTabSz="914400" rtl="0" eaLnBrk="1" fontAlgn="auto" latinLnBrk="1" hangingPunct="1">
                        <a:lnSpc>
                          <a:spcPct val="100000"/>
                        </a:lnSpc>
                        <a:spcBef>
                          <a:spcPts val="0"/>
                        </a:spcBef>
                        <a:spcAft>
                          <a:spcPts val="0"/>
                        </a:spcAft>
                        <a:buClrTx/>
                        <a:buSzTx/>
                        <a:buFontTx/>
                        <a:buNone/>
                        <a:defRPr/>
                      </a:pPr>
                      <a:r>
                        <a:rPr lang="en-US" sz="1400" b="0" u="none" dirty="0">
                          <a:solidFill>
                            <a:srgbClr val="000000"/>
                          </a:solidFill>
                          <a:latin typeface="Arial"/>
                          <a:ea typeface="Arial" panose="020B0604020202020204" pitchFamily="34" charset="0"/>
                          <a:cs typeface="Arial"/>
                        </a:rPr>
                        <a:t>Thu </a:t>
                      </a:r>
                      <a:r>
                        <a:rPr lang="en-US" sz="1400" b="0" u="none" dirty="0" err="1">
                          <a:solidFill>
                            <a:srgbClr val="000000"/>
                          </a:solidFill>
                          <a:latin typeface="Arial"/>
                          <a:ea typeface="Arial" panose="020B0604020202020204" pitchFamily="34" charset="0"/>
                          <a:cs typeface="Arial"/>
                        </a:rPr>
                        <a:t>thập</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từ</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bộ</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r>
                        <a:rPr lang="en-US" sz="1400" b="0" u="none" dirty="0">
                          <a:solidFill>
                            <a:srgbClr val="000000"/>
                          </a:solidFill>
                          <a:latin typeface="Arial"/>
                          <a:ea typeface="Arial" panose="020B0604020202020204" pitchFamily="34" charset="0"/>
                          <a:cs typeface="Arial"/>
                        </a:rPr>
                        <a:t>: Human Activity Recognition </a:t>
                      </a:r>
                    </a:p>
                    <a:p>
                      <a:pPr marL="0" marR="0" indent="0" algn="l" defTabSz="914400" rtl="0" eaLnBrk="1" fontAlgn="auto" latinLnBrk="1" hangingPunct="1">
                        <a:lnSpc>
                          <a:spcPct val="100000"/>
                        </a:lnSpc>
                        <a:spcBef>
                          <a:spcPts val="0"/>
                        </a:spcBef>
                        <a:spcAft>
                          <a:spcPts val="0"/>
                        </a:spcAft>
                        <a:buClrTx/>
                        <a:buSzTx/>
                        <a:buFontTx/>
                        <a:buNone/>
                        <a:defRPr/>
                      </a:pPr>
                      <a:r>
                        <a:rPr lang="en-US" sz="1400" b="0" u="none" dirty="0">
                          <a:solidFill>
                            <a:srgbClr val="000000"/>
                          </a:solidFill>
                          <a:latin typeface="Arial"/>
                          <a:ea typeface="Arial" panose="020B0604020202020204" pitchFamily="34" charset="0"/>
                          <a:cs typeface="Arial"/>
                        </a:rPr>
                        <a:t>Using Smartphones Data Set.</a:t>
                      </a:r>
                    </a:p>
                    <a:p>
                      <a:pPr marL="0" marR="0" indent="0" algn="l" rtl="0" eaLnBrk="1" fontAlgn="auto" latinLnBrk="1" hangingPunct="1">
                        <a:lnSpc>
                          <a:spcPct val="100000"/>
                        </a:lnSpc>
                        <a:spcBef>
                          <a:spcPts val="0"/>
                        </a:spcBef>
                        <a:spcAft>
                          <a:spcPts val="0"/>
                        </a:spcAft>
                        <a:buClrTx/>
                        <a:buSzTx/>
                        <a:buFontTx/>
                        <a:buNone/>
                      </a:pPr>
                      <a:r>
                        <a:rPr lang="en-US" sz="1400" b="0" u="none" dirty="0" err="1">
                          <a:solidFill>
                            <a:srgbClr val="000000"/>
                          </a:solidFill>
                          <a:latin typeface="Arial"/>
                          <a:ea typeface="Arial" panose="020B0604020202020204" pitchFamily="34" charset="0"/>
                          <a:cs typeface="Arial"/>
                        </a:rPr>
                        <a:t>Áp</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dụng</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thuật</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toán</a:t>
                      </a:r>
                      <a:r>
                        <a:rPr lang="en-US" sz="1400" b="0" u="none" dirty="0">
                          <a:solidFill>
                            <a:srgbClr val="000000"/>
                          </a:solidFill>
                          <a:latin typeface="Arial"/>
                          <a:ea typeface="Arial" panose="020B0604020202020204" pitchFamily="34" charset="0"/>
                          <a:cs typeface="Arial"/>
                        </a:rPr>
                        <a:t> </a:t>
                      </a:r>
                      <a:r>
                        <a:rPr lang="en-US" sz="1400" b="0" i="0" u="none" strike="noStrike" noProof="0" dirty="0" err="1">
                          <a:solidFill>
                            <a:srgbClr val="000000"/>
                          </a:solidFill>
                        </a:rPr>
                        <a:t>SelectKBest</a:t>
                      </a:r>
                      <a:r>
                        <a:rPr lang="en-US" sz="1400" b="0" i="0" u="none" strike="noStrike" noProof="0" dirty="0">
                          <a:solidFill>
                            <a:srgbClr val="000000"/>
                          </a:solidFill>
                        </a:rPr>
                        <a:t> </a:t>
                      </a:r>
                      <a:r>
                        <a:rPr lang="en-US" sz="1400" b="0" u="none" dirty="0" err="1">
                          <a:solidFill>
                            <a:srgbClr val="000000"/>
                          </a:solidFill>
                          <a:latin typeface="Arial"/>
                          <a:ea typeface="Arial" panose="020B0604020202020204" pitchFamily="34" charset="0"/>
                          <a:cs typeface="Arial"/>
                        </a:rPr>
                        <a:t>giảm</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chiều</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r>
                        <a:rPr lang="en-US" sz="1400" b="0" u="none" dirty="0">
                          <a:solidFill>
                            <a:srgbClr val="000000"/>
                          </a:solidFill>
                          <a:latin typeface="Arial"/>
                          <a:ea typeface="Arial" panose="020B0604020202020204" pitchFamily="34" charset="0"/>
                          <a:cs typeface="Arial"/>
                        </a:rPr>
                        <a:t>.</a:t>
                      </a:r>
                    </a:p>
                    <a:p>
                      <a:pPr marL="0" marR="0" indent="0" algn="l" defTabSz="914400" rtl="0" eaLnBrk="1" fontAlgn="auto" latinLnBrk="1" hangingPunct="1">
                        <a:lnSpc>
                          <a:spcPct val="100000"/>
                        </a:lnSpc>
                        <a:spcBef>
                          <a:spcPts val="0"/>
                        </a:spcBef>
                        <a:spcAft>
                          <a:spcPts val="0"/>
                        </a:spcAft>
                        <a:buClrTx/>
                        <a:buSzTx/>
                        <a:buFontTx/>
                        <a:buNone/>
                        <a:defRPr/>
                      </a:pPr>
                      <a:endParaRPr lang="ko-KR" altLang="en-US" sz="1400" b="0" kern="120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h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0" marR="0" indent="0" algn="l" defTabSz="914400" rtl="0" eaLnBrk="1" fontAlgn="auto" latinLnBrk="1" hangingPunct="1">
                        <a:lnSpc>
                          <a:spcPct val="100000"/>
                        </a:lnSpc>
                        <a:spcBef>
                          <a:spcPts val="0"/>
                        </a:spcBef>
                        <a:spcAft>
                          <a:spcPts val="0"/>
                        </a:spcAft>
                        <a:buClrTx/>
                        <a:buSzTx/>
                        <a:buNone/>
                        <a:defRPr/>
                      </a:pPr>
                      <a:endParaRPr lang="ko-KR" altLang="en-US" sz="1400" b="0" kern="1200">
                        <a:latin typeface="Arial"/>
                        <a:ea typeface="Arial" panose="020B0604020202020204" pitchFamily="34" charset="0"/>
                        <a:cs typeface="Arial"/>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45515">
                <a:tc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gridSpan="2"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hMerge="1"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endParaRPr lang="en-US"/>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43610">
                <a:tc>
                  <a:txBody>
                    <a:bodyPr/>
                    <a:lstStyle/>
                    <a:p>
                      <a:pPr marL="0" algn="ctr" defTabSz="914400" rtl="0" eaLnBrk="1" latinLnBrk="1" hangingPunct="1"/>
                      <a:r>
                        <a:rPr lang="en-US" altLang="zh-CN" sz="1400" b="0" kern="1200" dirty="0" err="1">
                          <a:solidFill>
                            <a:schemeClr val="tx1">
                              <a:lumMod val="85000"/>
                              <a:lumOff val="15000"/>
                            </a:schemeClr>
                          </a:solidFill>
                          <a:latin typeface="Arial"/>
                          <a:ea typeface="Arial" panose="020B0604020202020204" pitchFamily="34" charset="0"/>
                          <a:cs typeface="Arial"/>
                        </a:rPr>
                        <a:t>Tuần</a:t>
                      </a:r>
                      <a:r>
                        <a:rPr lang="en-US" altLang="zh-CN" sz="1400" b="0" kern="1200" dirty="0">
                          <a:solidFill>
                            <a:schemeClr val="tx1">
                              <a:lumMod val="85000"/>
                              <a:lumOff val="15000"/>
                            </a:schemeClr>
                          </a:solidFill>
                          <a:latin typeface="Arial"/>
                          <a:ea typeface="Arial" panose="020B0604020202020204" pitchFamily="34" charset="0"/>
                          <a:cs typeface="Arial"/>
                        </a:rPr>
                        <a:t>  2</a:t>
                      </a:r>
                      <a:endParaRPr lang="ko-KR" altLang="en-US" sz="1400" b="0" kern="1200" dirty="0">
                        <a:solidFill>
                          <a:schemeClr val="tx1">
                            <a:lumMod val="85000"/>
                            <a:lumOff val="15000"/>
                          </a:schemeClr>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u="none" dirty="0" err="1">
                          <a:solidFill>
                            <a:srgbClr val="000000"/>
                          </a:solidFill>
                          <a:latin typeface="Arial"/>
                          <a:ea typeface="Arial" panose="020B0604020202020204" pitchFamily="34" charset="0"/>
                          <a:cs typeface="Arial"/>
                        </a:rPr>
                        <a:t>Sử</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dụng</a:t>
                      </a:r>
                      <a:r>
                        <a:rPr lang="en-US" sz="1400" b="0" u="none" dirty="0">
                          <a:solidFill>
                            <a:srgbClr val="000000"/>
                          </a:solidFill>
                          <a:latin typeface="Arial"/>
                          <a:ea typeface="Arial" panose="020B0604020202020204" pitchFamily="34" charset="0"/>
                          <a:cs typeface="Arial"/>
                        </a:rPr>
                        <a:t> Spark </a:t>
                      </a:r>
                      <a:r>
                        <a:rPr lang="en-US" sz="1400" b="0" u="none" dirty="0" err="1">
                          <a:solidFill>
                            <a:srgbClr val="000000"/>
                          </a:solidFill>
                          <a:latin typeface="Arial"/>
                          <a:ea typeface="Arial" panose="020B0604020202020204" pitchFamily="34" charset="0"/>
                          <a:cs typeface="Arial"/>
                        </a:rPr>
                        <a:t>chuyển</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về</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dạng</a:t>
                      </a:r>
                      <a:r>
                        <a:rPr lang="en-US" sz="1400" b="0" u="none" dirty="0">
                          <a:solidFill>
                            <a:srgbClr val="000000"/>
                          </a:solidFill>
                          <a:latin typeface="Arial"/>
                          <a:ea typeface="Arial" panose="020B0604020202020204" pitchFamily="34" charset="0"/>
                          <a:cs typeface="Arial"/>
                        </a:rPr>
                        <a:t> Vector</a:t>
                      </a:r>
                    </a:p>
                    <a:p>
                      <a:pPr marL="0" marR="0" lvl="0" indent="0" algn="l" defTabSz="914400" rtl="0" eaLnBrk="1" fontAlgn="auto" latinLnBrk="1" hangingPunct="1">
                        <a:lnSpc>
                          <a:spcPct val="100000"/>
                        </a:lnSpc>
                        <a:spcBef>
                          <a:spcPts val="0"/>
                        </a:spcBef>
                        <a:spcAft>
                          <a:spcPts val="0"/>
                        </a:spcAft>
                        <a:buClrTx/>
                        <a:buSzTx/>
                        <a:buFontTx/>
                        <a:buNone/>
                        <a:defRPr/>
                      </a:pPr>
                      <a:r>
                        <a:rPr lang="en-US" sz="1400" b="0" u="none" dirty="0">
                          <a:solidFill>
                            <a:srgbClr val="000000"/>
                          </a:solidFill>
                          <a:latin typeface="Arial"/>
                          <a:ea typeface="Arial" panose="020B0604020202020204" pitchFamily="34" charset="0"/>
                          <a:cs typeface="Arial"/>
                        </a:rPr>
                        <a:t>Scaling </a:t>
                      </a:r>
                      <a:r>
                        <a:rPr lang="en-US" sz="1400" b="0" u="none" dirty="0" err="1">
                          <a:solidFill>
                            <a:srgbClr val="000000"/>
                          </a:solidFill>
                          <a:latin typeface="Arial"/>
                          <a:ea typeface="Arial" panose="020B0604020202020204" pitchFamily="34" charset="0"/>
                          <a:cs typeface="Arial"/>
                        </a:rPr>
                        <a:t>dữ</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liệu</a:t>
                      </a: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h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en-US" altLang="ko-KR" sz="1400" b="0" kern="120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Arial" panose="020B0604020202020204" pitchFamily="34" charset="0"/>
                        <a:cs typeface="Arial" panose="020B0604020202020204" pitchFamily="34"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en-US" altLang="ko-KR" sz="1400" b="0" kern="120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Arial" panose="020B0604020202020204" pitchFamily="34" charset="0"/>
                        <a:cs typeface="Arial" panose="020B0604020202020204" pitchFamily="34"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en-US" altLang="ko-KR" sz="1400" b="0" kern="120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Arial" panose="020B0604020202020204" pitchFamily="34" charset="0"/>
                        <a:cs typeface="Arial" panose="020B0604020202020204" pitchFamily="34" charset="0"/>
                      </a:endParaRPr>
                    </a:p>
                    <a:p>
                      <a:pPr marL="171450" marR="0" lvl="0" indent="-171450" algn="l" defTabSz="914400">
                        <a:lnSpc>
                          <a:spcPct val="100000"/>
                        </a:lnSpc>
                        <a:spcBef>
                          <a:spcPts val="0"/>
                        </a:spcBef>
                        <a:spcAft>
                          <a:spcPts val="0"/>
                        </a:spcAft>
                        <a:buClrTx/>
                        <a:buSzTx/>
                        <a:buFont typeface="Arial" panose="020B0604020202020204" pitchFamily="34" charset="0"/>
                        <a:buChar char="•"/>
                        <a:defRPr/>
                      </a:pPr>
                      <a:endParaRPr lang="en-US" altLang="ko-KR" sz="1400" b="0" kern="1200">
                        <a:latin typeface="Arial"/>
                        <a:ea typeface="Arial" panose="020B0604020202020204" pitchFamily="34" charset="0"/>
                        <a:cs typeface="Arial"/>
                      </a:endParaRPr>
                    </a:p>
                    <a:p>
                      <a:pPr marL="0" marR="0" lvl="0" indent="0" algn="l">
                        <a:lnSpc>
                          <a:spcPct val="100000"/>
                        </a:lnSpc>
                        <a:spcBef>
                          <a:spcPts val="0"/>
                        </a:spcBef>
                        <a:spcAft>
                          <a:spcPts val="0"/>
                        </a:spcAft>
                        <a:buClrTx/>
                        <a:buSzTx/>
                        <a:buNone/>
                      </a:pPr>
                      <a:r>
                        <a:rPr lang="en-US" altLang="ko-KR" sz="1400" b="0" kern="1200" dirty="0">
                          <a:latin typeface="Arial"/>
                          <a:ea typeface="Arial" panose="020B0604020202020204" pitchFamily="34" charset="0"/>
                          <a:cs typeface="Arial"/>
                        </a:rPr>
                        <a:t>            Công </a:t>
                      </a:r>
                      <a:r>
                        <a:rPr lang="en-US" altLang="ko-KR" sz="1400" b="0" kern="1200" dirty="0" err="1">
                          <a:latin typeface="Arial"/>
                          <a:ea typeface="Arial" panose="020B0604020202020204" pitchFamily="34" charset="0"/>
                          <a:cs typeface="Arial"/>
                        </a:rPr>
                        <a:t>cụ</a:t>
                      </a:r>
                      <a:endParaRPr lang="en-US" altLang="ko-KR" sz="1400" b="0" kern="1200" dirty="0">
                        <a:latin typeface="Arial"/>
                        <a:ea typeface="Arial" panose="020B0604020202020204" pitchFamily="34" charset="0"/>
                        <a:cs typeface="Arial"/>
                      </a:endParaRPr>
                    </a:p>
                    <a:p>
                      <a:pPr marL="171450" marR="0" lvl="0" indent="-171450" algn="l" rtl="0" eaLnBrk="1" fontAlgn="auto" latinLnBrk="1" hangingPunct="1">
                        <a:lnSpc>
                          <a:spcPct val="100000"/>
                        </a:lnSpc>
                        <a:spcBef>
                          <a:spcPts val="0"/>
                        </a:spcBef>
                        <a:spcAft>
                          <a:spcPts val="0"/>
                        </a:spcAft>
                        <a:buClrTx/>
                        <a:buSzTx/>
                        <a:buFont typeface="Arial" panose="020B0604020202020204" pitchFamily="34" charset="0"/>
                        <a:buChar char="•"/>
                      </a:pPr>
                      <a:endParaRPr lang="ko-KR" altLang="en-US" sz="1400" b="0" kern="120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Arial" panose="020B0604020202020204" pitchFamily="34" charset="0"/>
                        <a:cs typeface="Arial" panose="020B0604020202020204" pitchFamily="34"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85470">
                <a:tc rowSpan="2">
                  <a:txBody>
                    <a:bodyPr/>
                    <a:lstStyle/>
                    <a:p>
                      <a:pPr marL="0" algn="ctr" defTabSz="914400" rtl="0" eaLnBrk="1" latinLnBrk="1" hangingPunct="1"/>
                      <a:r>
                        <a:rPr lang="en-US" altLang="zh-CN" sz="1400" b="0" kern="1200" dirty="0" err="1">
                          <a:solidFill>
                            <a:schemeClr val="tx1">
                              <a:lumMod val="85000"/>
                              <a:lumOff val="15000"/>
                            </a:schemeClr>
                          </a:solidFill>
                          <a:latin typeface="Arial"/>
                          <a:ea typeface="Arial" panose="020B0604020202020204" pitchFamily="34" charset="0"/>
                          <a:cs typeface="Arial"/>
                        </a:rPr>
                        <a:t>Tuần</a:t>
                      </a:r>
                      <a:r>
                        <a:rPr lang="en-US" altLang="zh-CN" sz="1400" b="0" kern="1200" dirty="0">
                          <a:solidFill>
                            <a:schemeClr val="tx1">
                              <a:lumMod val="85000"/>
                              <a:lumOff val="15000"/>
                            </a:schemeClr>
                          </a:solidFill>
                          <a:latin typeface="Arial"/>
                          <a:ea typeface="Arial" panose="020B0604020202020204" pitchFamily="34" charset="0"/>
                          <a:cs typeface="Arial"/>
                        </a:rPr>
                        <a:t>  3</a:t>
                      </a:r>
                      <a:endParaRPr lang="ko-KR" altLang="en-US" sz="1400" b="0" kern="1200" dirty="0">
                        <a:solidFill>
                          <a:schemeClr val="tx1">
                            <a:lumMod val="85000"/>
                            <a:lumOff val="15000"/>
                          </a:schemeClr>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gridSpan="2">
                  <a:txBody>
                    <a:bodyPr/>
                    <a:lstStyle/>
                    <a:p>
                      <a:pPr marL="0" marR="0" lvl="0" indent="0" algn="l" rtl="0" eaLnBrk="1" fontAlgn="auto" latinLnBrk="1" hangingPunct="1">
                        <a:lnSpc>
                          <a:spcPct val="100000"/>
                        </a:lnSpc>
                        <a:spcBef>
                          <a:spcPts val="0"/>
                        </a:spcBef>
                        <a:spcAft>
                          <a:spcPts val="0"/>
                        </a:spcAft>
                        <a:buClrTx/>
                        <a:buSzTx/>
                        <a:buFontTx/>
                        <a:buNone/>
                      </a:pPr>
                      <a:r>
                        <a:rPr lang="en-US" sz="1400" b="0" u="none" dirty="0" err="1">
                          <a:solidFill>
                            <a:srgbClr val="000000"/>
                          </a:solidFill>
                          <a:latin typeface="Arial"/>
                          <a:ea typeface="Arial" panose="020B0604020202020204" pitchFamily="34" charset="0"/>
                          <a:cs typeface="Arial"/>
                        </a:rPr>
                        <a:t>Xây</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dựng</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mô</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hình</a:t>
                      </a:r>
                    </a:p>
                    <a:p>
                      <a:pPr marL="0" marR="0" lvl="0" indent="0" algn="l" defTabSz="914400" rtl="0" eaLnBrk="1" fontAlgn="auto" latinLnBrk="1" hangingPunct="1">
                        <a:lnSpc>
                          <a:spcPct val="100000"/>
                        </a:lnSpc>
                        <a:spcBef>
                          <a:spcPts val="0"/>
                        </a:spcBef>
                        <a:spcAft>
                          <a:spcPts val="0"/>
                        </a:spcAft>
                        <a:buClrTx/>
                        <a:buSzTx/>
                        <a:buFontTx/>
                        <a:buNone/>
                        <a:defRPr/>
                      </a:pPr>
                      <a:r>
                        <a:rPr lang="en-US" sz="1400" b="0" u="none" dirty="0" err="1">
                          <a:solidFill>
                            <a:srgbClr val="000000"/>
                          </a:solidFill>
                          <a:latin typeface="Arial"/>
                          <a:ea typeface="Arial" panose="020B0604020202020204" pitchFamily="34" charset="0"/>
                          <a:cs typeface="Arial"/>
                        </a:rPr>
                        <a:t>Đánh</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giá</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mô</a:t>
                      </a:r>
                      <a:r>
                        <a:rPr lang="en-US" sz="1400" b="0" u="none" dirty="0">
                          <a:solidFill>
                            <a:srgbClr val="000000"/>
                          </a:solidFill>
                          <a:latin typeface="Arial"/>
                          <a:ea typeface="Arial" panose="020B0604020202020204" pitchFamily="34" charset="0"/>
                          <a:cs typeface="Arial"/>
                        </a:rPr>
                        <a:t> </a:t>
                      </a:r>
                      <a:r>
                        <a:rPr lang="en-US" sz="1400" b="0" u="none" dirty="0" err="1">
                          <a:solidFill>
                            <a:srgbClr val="000000"/>
                          </a:solidFill>
                          <a:latin typeface="Arial"/>
                          <a:ea typeface="Arial" panose="020B0604020202020204" pitchFamily="34" charset="0"/>
                          <a:cs typeface="Arial"/>
                        </a:rPr>
                        <a:t>hình</a:t>
                      </a:r>
                      <a:endParaRPr lang="ko-KR" altLang="en-US" sz="1400" b="0" kern="1200" dirty="0">
                        <a:solidFill>
                          <a:schemeClr val="tx1">
                            <a:lumMod val="85000"/>
                            <a:lumOff val="15000"/>
                          </a:schemeClr>
                        </a:solidFill>
                        <a:latin typeface="Arial"/>
                        <a:ea typeface="Arial" panose="020B0604020202020204" pitchFamily="34" charset="0"/>
                        <a:cs typeface="Arial"/>
                      </a:endParaRPr>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h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rowSpan="2">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ko-KR" altLang="en-US" sz="1400" b="0" kern="1200">
                        <a:gradFill>
                          <a:gsLst>
                            <a:gs pos="0">
                              <a:schemeClr val="tx1">
                                <a:lumMod val="85000"/>
                                <a:lumOff val="15000"/>
                              </a:schemeClr>
                            </a:gs>
                            <a:gs pos="100000">
                              <a:schemeClr val="tx1">
                                <a:lumMod val="85000"/>
                                <a:lumOff val="15000"/>
                              </a:schemeClr>
                            </a:gs>
                          </a:gsLst>
                          <a:lin ang="5400000" scaled="1"/>
                        </a:gradFill>
                        <a:latin typeface="Arial" panose="020B0604020202020204" pitchFamily="34" charset="0"/>
                        <a:ea typeface="Arial" panose="020B0604020202020204" pitchFamily="34" charset="0"/>
                        <a:cs typeface="Arial" panose="020B0604020202020204" pitchFamily="34" charset="0"/>
                      </a:endParaRPr>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25450">
                <a:tc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gridSpan="2"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hMerge="1" vMerge="1">
                  <a:txBody>
                    <a:bodyPr/>
                    <a:lstStyle/>
                    <a:p>
                      <a:endParaRPr lang="en-US"/>
                    </a:p>
                  </a:txBody>
                  <a:tcPr marL="83042" marR="83042" marT="41521" marB="415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vMerge="1">
                  <a:txBody>
                    <a:bodyPr/>
                    <a:lstStyle/>
                    <a:p>
                      <a:endParaRPr lang="en-US"/>
                    </a:p>
                  </a:txBody>
                  <a:tcPr marL="89933" marR="89933" marT="44967" marB="4496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pic>
        <p:nvPicPr>
          <p:cNvPr id="2" name="Picture 1" descr="A blue and white rectangular object with text&#10;&#10;Description automatically generated">
            <a:extLst>
              <a:ext uri="{FF2B5EF4-FFF2-40B4-BE49-F238E27FC236}">
                <a16:creationId xmlns:a16="http://schemas.microsoft.com/office/drawing/2014/main" id="{B58ABC90-E6DE-1E16-116F-C6202A8A7318}"/>
              </a:ext>
            </a:extLst>
          </p:cNvPr>
          <p:cNvPicPr>
            <a:picLocks noChangeAspect="1"/>
          </p:cNvPicPr>
          <p:nvPr/>
        </p:nvPicPr>
        <p:blipFill>
          <a:blip r:embed="rId3"/>
          <a:stretch>
            <a:fillRect/>
          </a:stretch>
        </p:blipFill>
        <p:spPr>
          <a:xfrm>
            <a:off x="7419955" y="2734451"/>
            <a:ext cx="1662703" cy="510357"/>
          </a:xfrm>
          <a:prstGeom prst="rect">
            <a:avLst/>
          </a:prstGeom>
        </p:spPr>
      </p:pic>
      <p:pic>
        <p:nvPicPr>
          <p:cNvPr id="8" name="Picture 7" descr="A star and black text with orange and black letters&#10;&#10;Description automatically generated">
            <a:extLst>
              <a:ext uri="{FF2B5EF4-FFF2-40B4-BE49-F238E27FC236}">
                <a16:creationId xmlns:a16="http://schemas.microsoft.com/office/drawing/2014/main" id="{63D33692-E4E1-A004-7D75-C61B74F4F8B3}"/>
              </a:ext>
            </a:extLst>
          </p:cNvPr>
          <p:cNvPicPr>
            <a:picLocks noChangeAspect="1"/>
          </p:cNvPicPr>
          <p:nvPr/>
        </p:nvPicPr>
        <p:blipFill>
          <a:blip r:embed="rId4"/>
          <a:stretch>
            <a:fillRect/>
          </a:stretch>
        </p:blipFill>
        <p:spPr>
          <a:xfrm>
            <a:off x="7546408" y="4057079"/>
            <a:ext cx="1409798" cy="539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86536" y="393110"/>
            <a:ext cx="6837808" cy="230505"/>
          </a:xfrm>
        </p:spPr>
        <p:txBody>
          <a:bodyPr/>
          <a:lstStyle/>
          <a:p>
            <a:pPr marL="271780" indent="-635" algn="l">
              <a:lnSpc>
                <a:spcPts val="1800"/>
              </a:lnSpc>
              <a:spcBef>
                <a:spcPts val="1000"/>
              </a:spcBef>
              <a:buSzPct val="105000"/>
              <a:buFontTx/>
              <a:buBlip>
                <a:blip r:embed="rId2"/>
              </a:buBlip>
            </a:pPr>
            <a:r>
              <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rPr>
              <a:t>1.2. </a:t>
            </a:r>
            <a:r>
              <a:rPr kumimoji="1" lang="en-US" altLang="ko-KR" err="1">
                <a:solidFill>
                  <a:srgbClr val="FFFFFF"/>
                </a:solidFill>
                <a:latin typeface="Arial" panose="020B0604020202020204" pitchFamily="34" charset="0"/>
                <a:ea typeface="Arial" panose="020B0604020202020204" pitchFamily="34" charset="0"/>
                <a:cs typeface="Arial" panose="020B0604020202020204" pitchFamily="34" charset="0"/>
                <a:sym typeface="+mn-ea"/>
              </a:rPr>
              <a:t>Động</a:t>
            </a:r>
            <a:r>
              <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kumimoji="1" lang="en-US" altLang="ko-KR" err="1">
                <a:solidFill>
                  <a:srgbClr val="FFFFFF"/>
                </a:solidFill>
                <a:latin typeface="Arial" panose="020B0604020202020204" pitchFamily="34" charset="0"/>
                <a:ea typeface="Arial" panose="020B0604020202020204" pitchFamily="34" charset="0"/>
                <a:cs typeface="Arial" panose="020B0604020202020204" pitchFamily="34" charset="0"/>
                <a:sym typeface="+mn-ea"/>
              </a:rPr>
              <a:t>lực</a:t>
            </a:r>
            <a:r>
              <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kumimoji="1" lang="en-US" altLang="ko-KR" err="1">
                <a:solidFill>
                  <a:srgbClr val="FFFFFF"/>
                </a:solidFill>
                <a:latin typeface="Arial" panose="020B0604020202020204" pitchFamily="34" charset="0"/>
                <a:ea typeface="Arial" panose="020B0604020202020204" pitchFamily="34" charset="0"/>
                <a:cs typeface="Arial" panose="020B0604020202020204" pitchFamily="34" charset="0"/>
                <a:sym typeface="+mn-ea"/>
              </a:rPr>
              <a:t>và</a:t>
            </a:r>
            <a:r>
              <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kumimoji="1" lang="en-US" altLang="ko-KR" err="1">
                <a:solidFill>
                  <a:srgbClr val="FFFFFF"/>
                </a:solidFill>
                <a:latin typeface="Arial" panose="020B0604020202020204" pitchFamily="34" charset="0"/>
                <a:ea typeface="Arial" panose="020B0604020202020204" pitchFamily="34" charset="0"/>
                <a:cs typeface="Arial" panose="020B0604020202020204" pitchFamily="34" charset="0"/>
                <a:sym typeface="+mn-ea"/>
              </a:rPr>
              <a:t>mục</a:t>
            </a:r>
            <a:r>
              <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rPr>
              <a:t> </a:t>
            </a:r>
            <a:r>
              <a:rPr kumimoji="1" lang="en-US" altLang="ko-KR" err="1">
                <a:solidFill>
                  <a:srgbClr val="FFFFFF"/>
                </a:solidFill>
                <a:latin typeface="Arial" panose="020B0604020202020204" pitchFamily="34" charset="0"/>
                <a:ea typeface="Arial" panose="020B0604020202020204" pitchFamily="34" charset="0"/>
                <a:cs typeface="Arial" panose="020B0604020202020204" pitchFamily="34" charset="0"/>
                <a:sym typeface="+mn-ea"/>
              </a:rPr>
              <a:t>tiêu</a:t>
            </a:r>
            <a:endParaRPr kumimoji="1" lang="en-US" altLang="ko-KR">
              <a:solidFill>
                <a:srgbClr val="FFFFFF"/>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7" name="Text Placeholder 6"/>
          <p:cNvSpPr>
            <a:spLocks noGrp="1"/>
          </p:cNvSpPr>
          <p:nvPr>
            <p:ph type="body" sz="quarter" idx="15"/>
          </p:nvPr>
        </p:nvSpPr>
        <p:spPr>
          <a:xfrm>
            <a:off x="522288" y="1459661"/>
            <a:ext cx="8531689" cy="4683579"/>
          </a:xfrm>
        </p:spPr>
        <p:txBody>
          <a:bodyPr lIns="0" tIns="0" rIns="0" bIns="0" anchor="t"/>
          <a:lstStyle/>
          <a:p>
            <a:pPr marL="271780" indent="-635"/>
            <a:r>
              <a:rPr lang="vi-VN" sz="1600" b="1" u="none">
                <a:solidFill>
                  <a:srgbClr val="1429A0"/>
                </a:solidFill>
                <a:latin typeface="Arial"/>
                <a:ea typeface="Arial" panose="020B0604020202020204" pitchFamily="34" charset="0"/>
                <a:cs typeface="Arial"/>
              </a:rPr>
              <a:t> Động lực : </a:t>
            </a:r>
          </a:p>
          <a:p>
            <a:pPr marL="271145" indent="0" algn="just">
              <a:buNone/>
            </a:pPr>
            <a:r>
              <a:rPr lang="vi-VN" altLang="zh-CN" sz="1600">
                <a:solidFill>
                  <a:srgbClr val="000000"/>
                </a:solidFill>
                <a:latin typeface="Arial"/>
                <a:ea typeface="Arial" panose="020B0604020202020204" pitchFamily="34" charset="0"/>
                <a:cs typeface="Arial"/>
              </a:rPr>
              <a:t>+ </a:t>
            </a:r>
            <a:r>
              <a:rPr lang="vi-VN" sz="1600" b="0" u="none">
                <a:solidFill>
                  <a:srgbClr val="000000"/>
                </a:solidFill>
                <a:latin typeface="Arial"/>
                <a:ea typeface="Arial" panose="020B0604020202020204" pitchFamily="34" charset="0"/>
                <a:cs typeface="Arial"/>
              </a:rPr>
              <a:t>Tăng cường sự hiểu biết về hoạt động và tư thế của co</a:t>
            </a:r>
            <a:r>
              <a:rPr lang="vi-VN" altLang="zh-CN" sz="1600" b="0" u="none">
                <a:solidFill>
                  <a:srgbClr val="000000"/>
                </a:solidFill>
                <a:latin typeface="Arial"/>
                <a:ea typeface="Arial" panose="020B0604020202020204" pitchFamily="34" charset="0"/>
                <a:cs typeface="Arial"/>
              </a:rPr>
              <a:t>n</a:t>
            </a:r>
            <a:r>
              <a:rPr lang="vi-VN" sz="1600" b="0" u="none">
                <a:solidFill>
                  <a:srgbClr val="000000"/>
                </a:solidFill>
                <a:latin typeface="Arial"/>
                <a:ea typeface="Arial" panose="020B0604020202020204" pitchFamily="34" charset="0"/>
                <a:cs typeface="Arial"/>
              </a:rPr>
              <a:t>người trong các tình huống khác    nhau có thể giúp cải thiện sức khỏe và sự an toàn.</a:t>
            </a:r>
          </a:p>
          <a:p>
            <a:pPr marL="271145" indent="0" algn="just">
              <a:buNone/>
            </a:pPr>
            <a:r>
              <a:rPr lang="vi-VN" altLang="zh-CN" sz="1600">
                <a:solidFill>
                  <a:srgbClr val="000000"/>
                </a:solidFill>
                <a:latin typeface="Arial"/>
                <a:ea typeface="Arial" panose="020B0604020202020204" pitchFamily="34" charset="0"/>
                <a:cs typeface="Arial"/>
              </a:rPr>
              <a:t>+</a:t>
            </a:r>
            <a:r>
              <a:rPr lang="vi-VN" sz="1600" b="0" u="none">
                <a:solidFill>
                  <a:srgbClr val="000000"/>
                </a:solidFill>
                <a:latin typeface="Arial"/>
                <a:ea typeface="Arial" panose="020B0604020202020204" pitchFamily="34" charset="0"/>
                <a:cs typeface="Arial"/>
              </a:rPr>
              <a:t> </a:t>
            </a:r>
            <a:r>
              <a:rPr lang="vi-VN" altLang="zh-CN" sz="1600" b="0" u="none">
                <a:solidFill>
                  <a:srgbClr val="000000"/>
                </a:solidFill>
                <a:latin typeface="Arial"/>
                <a:ea typeface="Arial" panose="020B0604020202020204" pitchFamily="34" charset="0"/>
                <a:cs typeface="Arial"/>
              </a:rPr>
              <a:t>C</a:t>
            </a:r>
            <a:r>
              <a:rPr lang="vi-VN" sz="1600" b="0" u="none">
                <a:solidFill>
                  <a:srgbClr val="000000"/>
                </a:solidFill>
                <a:latin typeface="Arial"/>
                <a:ea typeface="Arial" panose="020B0604020202020204" pitchFamily="34" charset="0"/>
                <a:cs typeface="Arial"/>
              </a:rPr>
              <a:t>un</a:t>
            </a:r>
            <a:r>
              <a:rPr lang="vi-VN" altLang="zh-CN" sz="1600" b="0" u="none">
                <a:solidFill>
                  <a:srgbClr val="000000"/>
                </a:solidFill>
                <a:latin typeface="Arial"/>
                <a:ea typeface="Arial" panose="020B0604020202020204" pitchFamily="34" charset="0"/>
                <a:cs typeface="Arial"/>
              </a:rPr>
              <a:t>g cấp </a:t>
            </a:r>
            <a:r>
              <a:rPr lang="vi-VN" sz="1600" b="0" u="none">
                <a:solidFill>
                  <a:srgbClr val="000000"/>
                </a:solidFill>
                <a:latin typeface="Arial"/>
                <a:ea typeface="Arial" panose="020B0604020202020204" pitchFamily="34" charset="0"/>
                <a:cs typeface="Arial"/>
              </a:rPr>
              <a:t>thông tin quan trọng về hành vi và chuyển động của con người, giúp phát hiện sớm các vấn đề sức khỏe hoặc tình trạng nguy hiểm.</a:t>
            </a:r>
          </a:p>
          <a:p>
            <a:pPr marL="271780" indent="-635" algn="just"/>
            <a:endParaRPr lang="en-US" sz="1600" b="0" u="none">
              <a:solidFill>
                <a:srgbClr val="000000"/>
              </a:solidFill>
              <a:latin typeface="Arial" panose="020B0604020202020204" pitchFamily="34" charset="0"/>
              <a:ea typeface="Arial" panose="020B0604020202020204" pitchFamily="34" charset="0"/>
              <a:cs typeface="Arial" panose="020B0604020202020204" pitchFamily="34" charset="0"/>
            </a:endParaRPr>
          </a:p>
          <a:p>
            <a:pPr marL="271780" indent="-635" algn="just"/>
            <a:r>
              <a:rPr lang="vi-VN" sz="1600">
                <a:solidFill>
                  <a:srgbClr val="000000"/>
                </a:solidFill>
                <a:latin typeface="Arial"/>
                <a:ea typeface="Arial" panose="020B0604020202020204" pitchFamily="34" charset="0"/>
                <a:cs typeface="Arial"/>
              </a:rPr>
              <a:t> </a:t>
            </a:r>
            <a:r>
              <a:rPr lang="vi-VN" sz="1600" b="1" u="none">
                <a:solidFill>
                  <a:srgbClr val="1429A0"/>
                </a:solidFill>
                <a:latin typeface="Arial"/>
                <a:ea typeface="Arial" panose="020B0604020202020204" pitchFamily="34" charset="0"/>
                <a:cs typeface="Arial"/>
              </a:rPr>
              <a:t>Mục tiêu :</a:t>
            </a:r>
          </a:p>
          <a:p>
            <a:pPr marL="271145" indent="0" algn="just">
              <a:buNone/>
            </a:pPr>
            <a:r>
              <a:rPr lang="vi-VN" sz="1600" b="0" u="none">
                <a:solidFill>
                  <a:srgbClr val="000000"/>
                </a:solidFill>
                <a:latin typeface="Arial"/>
                <a:ea typeface="Arial" panose="020B0604020202020204" pitchFamily="34" charset="0"/>
                <a:cs typeface="Arial"/>
              </a:rPr>
              <a:t>+ Phân tích dữ liệu chăm sóc sức khỏe từ các thiết bị đeo từ bộ dữ liệu: Human Activity </a:t>
            </a:r>
          </a:p>
          <a:p>
            <a:pPr marL="271145" indent="0" algn="just">
              <a:buNone/>
            </a:pPr>
            <a:r>
              <a:rPr lang="vi-VN" sz="1600">
                <a:solidFill>
                  <a:srgbClr val="000000"/>
                </a:solidFill>
                <a:latin typeface="Arial"/>
                <a:ea typeface="Arial" panose="020B0604020202020204" pitchFamily="34" charset="0"/>
                <a:cs typeface="Arial"/>
              </a:rPr>
              <a:t>   </a:t>
            </a:r>
            <a:r>
              <a:rPr lang="vi-VN" sz="1600" b="0" u="none">
                <a:solidFill>
                  <a:srgbClr val="000000"/>
                </a:solidFill>
                <a:latin typeface="Arial"/>
                <a:ea typeface="Arial" panose="020B0604020202020204" pitchFamily="34" charset="0"/>
                <a:cs typeface="Arial"/>
              </a:rPr>
              <a:t>Recognition Using Smartphones Data Set</a:t>
            </a:r>
          </a:p>
          <a:p>
            <a:pPr marL="271145" indent="0" algn="just">
              <a:buNone/>
            </a:pPr>
            <a:r>
              <a:rPr lang="vi-VN" sz="1600" b="0" u="none">
                <a:solidFill>
                  <a:srgbClr val="000000"/>
                </a:solidFill>
                <a:latin typeface="Arial"/>
                <a:ea typeface="Arial" panose="020B0604020202020204" pitchFamily="34" charset="0"/>
                <a:cs typeface="Arial"/>
              </a:rPr>
              <a:t>+ Sử dụng thành thạo hệ thống lưu trữ BigData Hadoop và ứng dụng vào việc lưu trữ dữ</a:t>
            </a:r>
          </a:p>
          <a:p>
            <a:pPr marL="271145" indent="0" algn="just">
              <a:buNone/>
            </a:pPr>
            <a:r>
              <a:rPr lang="vi-VN" sz="1600">
                <a:solidFill>
                  <a:srgbClr val="000000"/>
                </a:solidFill>
                <a:latin typeface="Arial"/>
                <a:ea typeface="Arial" panose="020B0604020202020204" pitchFamily="34" charset="0"/>
                <a:cs typeface="Arial"/>
              </a:rPr>
              <a:t>   </a:t>
            </a:r>
            <a:r>
              <a:rPr lang="vi-VN" altLang="zh-CN" sz="1600">
                <a:solidFill>
                  <a:srgbClr val="000000"/>
                </a:solidFill>
                <a:latin typeface="Arial"/>
                <a:ea typeface="Arial" panose="020B0604020202020204" pitchFamily="34" charset="0"/>
                <a:cs typeface="Arial"/>
              </a:rPr>
              <a:t>liệu</a:t>
            </a:r>
            <a:r>
              <a:rPr lang="vi-VN" sz="1600" b="0" u="none">
                <a:solidFill>
                  <a:srgbClr val="000000"/>
                </a:solidFill>
                <a:latin typeface="Arial"/>
                <a:ea typeface="Arial" panose="020B0604020202020204" pitchFamily="34" charset="0"/>
                <a:cs typeface="Arial"/>
              </a:rPr>
              <a:t> hoạt động từ các thiết bị đeo.</a:t>
            </a:r>
          </a:p>
          <a:p>
            <a:pPr marL="271145" indent="0" algn="just">
              <a:buNone/>
            </a:pPr>
            <a:r>
              <a:rPr lang="vi-VN" sz="1600" b="0" u="none">
                <a:solidFill>
                  <a:srgbClr val="000000"/>
                </a:solidFill>
                <a:latin typeface="Arial"/>
                <a:ea typeface="Arial" panose="020B0604020202020204" pitchFamily="34" charset="0"/>
                <a:cs typeface="Arial"/>
              </a:rPr>
              <a:t>+ Ứng dụng Spark MLlib vào phân tích và dự đoán các hoạt động của con người.</a:t>
            </a:r>
          </a:p>
          <a:p>
            <a:pPr marL="271145" indent="0" algn="just">
              <a:buNone/>
            </a:pPr>
            <a:r>
              <a:rPr lang="vi-VN" sz="1600" b="0" u="none">
                <a:solidFill>
                  <a:srgbClr val="000000"/>
                </a:solidFill>
                <a:latin typeface="Arial"/>
                <a:ea typeface="Arial" panose="020B0604020202020204" pitchFamily="34" charset="0"/>
                <a:cs typeface="Arial"/>
              </a:rPr>
              <a:t>+ Qua đó đưa ra đánh giá hiệu suất của các mô hình dự đoán.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amsung">
      <a:majorFont>
        <a:latin typeface="Samsung Sharp Sans"/>
        <a:ea typeface="SamsungOneKorean 7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Tùy chỉnh</PresentationFormat>
  <Slides>41</Slides>
  <Notes>2</Notes>
  <HiddenSlides>0</HiddenSlides>
  <ScaleCrop>false</ScaleCrop>
  <HeadingPairs>
    <vt:vector size="4" baseType="variant">
      <vt:variant>
        <vt:lpstr>Chủ đề</vt:lpstr>
      </vt:variant>
      <vt:variant>
        <vt:i4>1</vt:i4>
      </vt:variant>
      <vt:variant>
        <vt:lpstr>Tiêu đề Bản chiếu</vt:lpstr>
      </vt:variant>
      <vt:variant>
        <vt:i4>41</vt:i4>
      </vt:variant>
    </vt:vector>
  </HeadingPairs>
  <TitlesOfParts>
    <vt:vector size="42" baseType="lpstr">
      <vt:lpstr>Office Theme</vt:lpstr>
      <vt:lpstr>Bản trình bày PowerPoint</vt:lpstr>
      <vt:lpstr>Bản trình bày PowerPoint</vt:lpstr>
      <vt:lpstr>Bản trình bày PowerPoint</vt:lpstr>
      <vt:lpstr>Bản trình bày PowerPoint</vt:lpstr>
      <vt:lpstr>Bản trình bày PowerPoint</vt:lpstr>
      <vt:lpstr>Phân tích dữ liệu chăm sóc sức khỏe từ các thiết bị đeo</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Nguồn dữ liệu được thu thập từ các thiết bị đeo sức khỏe và lưu trữ dưới dạng file CSV.  Để nhập dữ liệu này vào hệ thống Hadoop, thực hiện các bước sau:  </vt:lpstr>
      <vt:lpstr>Bộ Dataset đã được xử lý: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RandomForest </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revision>16</cp:revision>
  <dcterms:created xsi:type="dcterms:W3CDTF">2024-08-19T20:55:30Z</dcterms:created>
  <dcterms:modified xsi:type="dcterms:W3CDTF">2024-08-20T19:22:11Z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1033-0.0.0.0</vt:lpwstr>
  </property>
</Properties>
</file>